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D61F-7FDB-48C7-9E0C-D105E9F4ACE2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F960-07E3-4A2E-8547-892A165D9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7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78624-6633-4516-95C4-B3B39AED3F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78624-6633-4516-95C4-B3B39AED3F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9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78624-6633-4516-95C4-B3B39AED3F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8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6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66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97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9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51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87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1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98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06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54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7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5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33B1-784E-441E-A449-5F39543C16A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297BF-AE03-47FC-9E53-636F10ABE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8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3673" y="1034256"/>
            <a:ext cx="10321636" cy="4789488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1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48448" y="1562304"/>
            <a:ext cx="5687173" cy="3733393"/>
            <a:chOff x="5148448" y="1502217"/>
            <a:chExt cx="5687173" cy="3733393"/>
          </a:xfrm>
        </p:grpSpPr>
        <p:sp>
          <p:nvSpPr>
            <p:cNvPr id="8" name="文本框 7"/>
            <p:cNvSpPr txBox="1"/>
            <p:nvPr/>
          </p:nvSpPr>
          <p:spPr>
            <a:xfrm>
              <a:off x="6866240" y="1502217"/>
              <a:ext cx="3942106" cy="295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5400" b="1" i="1" dirty="0">
                  <a:gradFill flip="none" rotWithShape="1">
                    <a:gsLst>
                      <a:gs pos="0">
                        <a:srgbClr val="E13F3F"/>
                      </a:gs>
                      <a:gs pos="100000">
                        <a:srgbClr val="F03C89"/>
                      </a:gs>
                    </a:gsLst>
                    <a:lin ang="8100000" scaled="1"/>
                    <a:tileRect/>
                  </a:gradFill>
                  <a:latin typeface="华文细黑" panose="02010600040101010101" pitchFamily="2" charset="-122"/>
                  <a:ea typeface="华文细黑" panose="02010600040101010101" pitchFamily="2" charset="-122"/>
                </a:rPr>
                <a:t>Fantastic</a:t>
              </a:r>
            </a:p>
            <a:p>
              <a:pPr algn="r"/>
              <a:r>
                <a:rPr lang="en-US" altLang="zh-CN" sz="5400" i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PowerPoint</a:t>
              </a:r>
            </a:p>
            <a:p>
              <a:pPr algn="r"/>
              <a:r>
                <a:rPr lang="en-US" altLang="zh-CN" sz="5400" i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Template</a:t>
              </a:r>
            </a:p>
            <a:p>
              <a:pPr algn="r"/>
              <a:r>
                <a:rPr lang="en-US" altLang="zh-CN" sz="2400" b="1" dirty="0">
                  <a:gradFill>
                    <a:gsLst>
                      <a:gs pos="0">
                        <a:srgbClr val="F03C89"/>
                      </a:gs>
                      <a:gs pos="100000">
                        <a:srgbClr val="E13F3F"/>
                      </a:gs>
                    </a:gsLst>
                    <a:lin ang="7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[animate]</a:t>
              </a:r>
            </a:p>
          </p:txBody>
        </p:sp>
        <p:sp>
          <p:nvSpPr>
            <p:cNvPr id="9" name="正文"/>
            <p:cNvSpPr/>
            <p:nvPr/>
          </p:nvSpPr>
          <p:spPr>
            <a:xfrm>
              <a:off x="5148448" y="4974000"/>
              <a:ext cx="568717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Powered by www.tretars.com</a:t>
              </a:r>
              <a:endPara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83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7842250" y="545646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159750" y="428171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842250" y="310696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702050" y="310696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381375" y="428171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702050" y="5456464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6" name="分点上标题"/>
          <p:cNvSpPr/>
          <p:nvPr/>
        </p:nvSpPr>
        <p:spPr>
          <a:xfrm>
            <a:off x="1451850" y="322440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107" name="分点上标题"/>
          <p:cNvSpPr/>
          <p:nvPr/>
        </p:nvSpPr>
        <p:spPr>
          <a:xfrm>
            <a:off x="1110790" y="439915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108" name="分点上标题"/>
          <p:cNvSpPr/>
          <p:nvPr/>
        </p:nvSpPr>
        <p:spPr>
          <a:xfrm>
            <a:off x="1451849" y="557390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109" name="分点上标题"/>
          <p:cNvSpPr/>
          <p:nvPr/>
        </p:nvSpPr>
        <p:spPr>
          <a:xfrm>
            <a:off x="8897710" y="439280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110" name="分点上标题"/>
          <p:cNvSpPr/>
          <p:nvPr/>
        </p:nvSpPr>
        <p:spPr>
          <a:xfrm>
            <a:off x="8572984" y="322440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111" name="分点上标题"/>
          <p:cNvSpPr/>
          <p:nvPr/>
        </p:nvSpPr>
        <p:spPr>
          <a:xfrm>
            <a:off x="8572984" y="557390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21" name="副标题"/>
          <p:cNvSpPr txBox="1"/>
          <p:nvPr/>
        </p:nvSpPr>
        <p:spPr>
          <a:xfrm>
            <a:off x="3858988" y="1675100"/>
            <a:ext cx="45724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 here is subtitle, make it small just like this.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标题"/>
          <p:cNvSpPr/>
          <p:nvPr/>
        </p:nvSpPr>
        <p:spPr>
          <a:xfrm>
            <a:off x="2593498" y="899306"/>
            <a:ext cx="710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Keyword, </a:t>
            </a:r>
            <a:r>
              <a:rPr lang="en-US" altLang="zh-CN" sz="4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make it long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3" name="分隔线"/>
          <p:cNvCxnSpPr/>
          <p:nvPr/>
        </p:nvCxnSpPr>
        <p:spPr>
          <a:xfrm>
            <a:off x="5368060" y="899306"/>
            <a:ext cx="1554307" cy="0"/>
          </a:xfrm>
          <a:prstGeom prst="line">
            <a:avLst/>
          </a:prstGeom>
          <a:ln w="57150">
            <a:gradFill>
              <a:gsLst>
                <a:gs pos="0">
                  <a:srgbClr val="F03C89"/>
                </a:gs>
                <a:gs pos="100000">
                  <a:srgbClr val="E13F3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副标题"/>
          <p:cNvSpPr txBox="1"/>
          <p:nvPr/>
        </p:nvSpPr>
        <p:spPr>
          <a:xfrm>
            <a:off x="4487895" y="356261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40010" y="3949778"/>
            <a:ext cx="1168144" cy="1624131"/>
            <a:chOff x="3858988" y="3651544"/>
            <a:chExt cx="1692406" cy="2353039"/>
          </a:xfrm>
          <a:effectLst/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29" t="32515" r="37752" b="23457"/>
            <a:stretch/>
          </p:blipFill>
          <p:spPr>
            <a:xfrm>
              <a:off x="3858988" y="3651544"/>
              <a:ext cx="1692406" cy="2353039"/>
            </a:xfrm>
            <a:prstGeom prst="rect">
              <a:avLst/>
            </a:prstGeom>
            <a:effectLst/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85" r="9063"/>
            <a:stretch/>
          </p:blipFill>
          <p:spPr>
            <a:xfrm>
              <a:off x="4037135" y="3889966"/>
              <a:ext cx="1315323" cy="1798391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5046119" y="3378714"/>
            <a:ext cx="2694367" cy="2172339"/>
            <a:chOff x="4705191" y="2834444"/>
            <a:chExt cx="3903597" cy="3147283"/>
          </a:xfrm>
          <a:effectLst/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0" t="20972" r="23589" b="20138"/>
            <a:stretch/>
          </p:blipFill>
          <p:spPr>
            <a:xfrm>
              <a:off x="4705191" y="2834444"/>
              <a:ext cx="3903597" cy="3147283"/>
            </a:xfrm>
            <a:prstGeom prst="rect">
              <a:avLst/>
            </a:prstGeom>
            <a:effectLst/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7" b="7807"/>
            <a:stretch/>
          </p:blipFill>
          <p:spPr>
            <a:xfrm>
              <a:off x="4898185" y="3106964"/>
              <a:ext cx="3468114" cy="1950814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7335735" y="4510207"/>
            <a:ext cx="537961" cy="1013138"/>
            <a:chOff x="7412882" y="4486184"/>
            <a:chExt cx="779398" cy="1467835"/>
          </a:xfrm>
          <a:effectLst/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3" t="34937" r="45457" b="37598"/>
            <a:stretch/>
          </p:blipFill>
          <p:spPr>
            <a:xfrm>
              <a:off x="7412882" y="4486184"/>
              <a:ext cx="779398" cy="1467835"/>
            </a:xfrm>
            <a:prstGeom prst="rect">
              <a:avLst/>
            </a:prstGeom>
            <a:effectLst/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9" r="25824"/>
            <a:stretch/>
          </p:blipFill>
          <p:spPr>
            <a:xfrm>
              <a:off x="7520921" y="4705278"/>
              <a:ext cx="575269" cy="1031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82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副标题"/>
          <p:cNvSpPr txBox="1"/>
          <p:nvPr/>
        </p:nvSpPr>
        <p:spPr>
          <a:xfrm>
            <a:off x="617191" y="1633275"/>
            <a:ext cx="45724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 here is subtitle, make it small just like this.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标题"/>
          <p:cNvSpPr/>
          <p:nvPr/>
        </p:nvSpPr>
        <p:spPr>
          <a:xfrm>
            <a:off x="535727" y="857481"/>
            <a:ext cx="443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 </a:t>
            </a:r>
            <a:r>
              <a:rPr lang="en-US" altLang="zh-CN" sz="4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分隔线"/>
          <p:cNvCxnSpPr/>
          <p:nvPr/>
        </p:nvCxnSpPr>
        <p:spPr>
          <a:xfrm>
            <a:off x="682507" y="857481"/>
            <a:ext cx="1554307" cy="0"/>
          </a:xfrm>
          <a:prstGeom prst="line">
            <a:avLst/>
          </a:prstGeom>
          <a:ln w="57150">
            <a:gradFill>
              <a:gsLst>
                <a:gs pos="0">
                  <a:srgbClr val="F03C89"/>
                </a:gs>
                <a:gs pos="100000">
                  <a:srgbClr val="E13F3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副标题"/>
          <p:cNvSpPr txBox="1"/>
          <p:nvPr/>
        </p:nvSpPr>
        <p:spPr>
          <a:xfrm>
            <a:off x="595419" y="314436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0" t="8423" r="5786" b="41937"/>
          <a:stretch/>
        </p:blipFill>
        <p:spPr>
          <a:xfrm>
            <a:off x="661930" y="2178050"/>
            <a:ext cx="4862063" cy="2042982"/>
          </a:xfrm>
          <a:custGeom>
            <a:avLst/>
            <a:gdLst>
              <a:gd name="connsiteX0" fmla="*/ 0 w 4862063"/>
              <a:gd name="connsiteY0" fmla="*/ 0 h 2042982"/>
              <a:gd name="connsiteX1" fmla="*/ 4862063 w 4862063"/>
              <a:gd name="connsiteY1" fmla="*/ 0 h 2042982"/>
              <a:gd name="connsiteX2" fmla="*/ 4862063 w 4862063"/>
              <a:gd name="connsiteY2" fmla="*/ 2042982 h 2042982"/>
              <a:gd name="connsiteX3" fmla="*/ 0 w 4862063"/>
              <a:gd name="connsiteY3" fmla="*/ 2042982 h 204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2063" h="2042982">
                <a:moveTo>
                  <a:pt x="0" y="0"/>
                </a:moveTo>
                <a:lnTo>
                  <a:pt x="4862063" y="0"/>
                </a:lnTo>
                <a:lnTo>
                  <a:pt x="4862063" y="2042982"/>
                </a:lnTo>
                <a:lnTo>
                  <a:pt x="0" y="2042982"/>
                </a:lnTo>
                <a:close/>
              </a:path>
            </a:pathLst>
          </a:custGeom>
        </p:spPr>
      </p:pic>
      <p:pic>
        <p:nvPicPr>
          <p:cNvPr id="32" name="图片 1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59055" r="53466" b="13882"/>
          <a:stretch/>
        </p:blipFill>
        <p:spPr bwMode="auto">
          <a:xfrm>
            <a:off x="3179763" y="4458030"/>
            <a:ext cx="3657600" cy="204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3" b="3783"/>
          <a:stretch/>
        </p:blipFill>
        <p:spPr>
          <a:xfrm>
            <a:off x="7119417" y="4458030"/>
            <a:ext cx="2210216" cy="20429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7567" r="21875"/>
          <a:stretch/>
        </p:blipFill>
        <p:spPr>
          <a:xfrm>
            <a:off x="661929" y="4458031"/>
            <a:ext cx="2235780" cy="2042981"/>
          </a:xfrm>
          <a:prstGeom prst="rect">
            <a:avLst/>
          </a:prstGeom>
        </p:spPr>
      </p:pic>
      <p:sp>
        <p:nvSpPr>
          <p:cNvPr id="42" name="正文"/>
          <p:cNvSpPr/>
          <p:nvPr/>
        </p:nvSpPr>
        <p:spPr>
          <a:xfrm>
            <a:off x="6096000" y="3044279"/>
            <a:ext cx="54340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40059" y="857481"/>
            <a:ext cx="2629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Add </a:t>
            </a:r>
            <a:r>
              <a:rPr lang="en-US" altLang="zh-CN" sz="3200" i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sth</a:t>
            </a:r>
            <a:endParaRPr lang="en-US" altLang="zh-CN" sz="3200" i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  <a:p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and </a:t>
            </a:r>
            <a:r>
              <a:rPr lang="en-US" altLang="zh-CN" sz="3200" b="1" i="1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7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make it</a:t>
            </a:r>
          </a:p>
          <a:p>
            <a:r>
              <a:rPr lang="en-US" altLang="zh-CN" sz="3200" i="1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78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like this</a:t>
            </a:r>
          </a:p>
        </p:txBody>
      </p:sp>
    </p:spTree>
    <p:extLst>
      <p:ext uri="{BB962C8B-B14F-4D97-AF65-F5344CB8AC3E}">
        <p14:creationId xmlns:p14="http://schemas.microsoft.com/office/powerpoint/2010/main" val="342804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7" t="34266" r="30725" b="17601"/>
          <a:stretch/>
        </p:blipFill>
        <p:spPr bwMode="auto">
          <a:xfrm>
            <a:off x="670106" y="573958"/>
            <a:ext cx="4078874" cy="244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文"/>
          <p:cNvSpPr/>
          <p:nvPr/>
        </p:nvSpPr>
        <p:spPr>
          <a:xfrm>
            <a:off x="764135" y="3820211"/>
            <a:ext cx="3984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5" name="分点上正文"/>
          <p:cNvSpPr/>
          <p:nvPr/>
        </p:nvSpPr>
        <p:spPr>
          <a:xfrm>
            <a:off x="5441803" y="3815849"/>
            <a:ext cx="11466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6" name="分点上标题"/>
          <p:cNvSpPr/>
          <p:nvPr/>
        </p:nvSpPr>
        <p:spPr>
          <a:xfrm>
            <a:off x="2603587" y="3420101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latin typeface="+mj-ea"/>
                <a:ea typeface="+mj-ea"/>
              </a:rPr>
              <a:t>here</a:t>
            </a:r>
          </a:p>
        </p:txBody>
      </p:sp>
      <p:sp>
        <p:nvSpPr>
          <p:cNvPr id="10" name="分点上正文"/>
          <p:cNvSpPr/>
          <p:nvPr/>
        </p:nvSpPr>
        <p:spPr>
          <a:xfrm>
            <a:off x="5441802" y="893059"/>
            <a:ext cx="11466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1" name="分点上标题"/>
          <p:cNvSpPr/>
          <p:nvPr/>
        </p:nvSpPr>
        <p:spPr>
          <a:xfrm>
            <a:off x="5441802" y="49294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latin typeface="+mj-ea"/>
                <a:ea typeface="+mj-ea"/>
              </a:rPr>
              <a:t>here</a:t>
            </a:r>
          </a:p>
        </p:txBody>
      </p:sp>
      <p:sp>
        <p:nvSpPr>
          <p:cNvPr id="12" name="分点上标题"/>
          <p:cNvSpPr/>
          <p:nvPr/>
        </p:nvSpPr>
        <p:spPr>
          <a:xfrm>
            <a:off x="5441802" y="341573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latin typeface="+mj-ea"/>
                <a:ea typeface="+mj-ea"/>
              </a:rPr>
              <a:t>here</a:t>
            </a:r>
          </a:p>
        </p:txBody>
      </p:sp>
      <p:sp>
        <p:nvSpPr>
          <p:cNvPr id="14" name="标题"/>
          <p:cNvSpPr/>
          <p:nvPr/>
        </p:nvSpPr>
        <p:spPr>
          <a:xfrm>
            <a:off x="8076664" y="2474893"/>
            <a:ext cx="2825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Your</a:t>
            </a:r>
          </a:p>
          <a:p>
            <a:pPr algn="r"/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</a:p>
          <a:p>
            <a:pPr algn="r"/>
            <a:r>
              <a:rPr lang="en-US" altLang="zh-CN" sz="4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副标题"/>
          <p:cNvSpPr txBox="1"/>
          <p:nvPr/>
        </p:nvSpPr>
        <p:spPr>
          <a:xfrm>
            <a:off x="7587195" y="2074783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sp>
        <p:nvSpPr>
          <p:cNvPr id="18" name="平行四边形 17"/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8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分点上标题"/>
          <p:cNvSpPr/>
          <p:nvPr/>
        </p:nvSpPr>
        <p:spPr>
          <a:xfrm>
            <a:off x="8426933" y="4372429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gradFill>
                  <a:gsLst>
                    <a:gs pos="0">
                      <a:srgbClr val="E13F3F"/>
                    </a:gs>
                    <a:gs pos="100000">
                      <a:srgbClr val="F03C89"/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</p:txBody>
      </p:sp>
      <p:sp>
        <p:nvSpPr>
          <p:cNvPr id="3" name="正文"/>
          <p:cNvSpPr/>
          <p:nvPr/>
        </p:nvSpPr>
        <p:spPr>
          <a:xfrm>
            <a:off x="6587481" y="4926536"/>
            <a:ext cx="3984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7" t="54076" r="30725" b="17602"/>
          <a:stretch/>
        </p:blipFill>
        <p:spPr bwMode="auto">
          <a:xfrm>
            <a:off x="5093003" y="2093686"/>
            <a:ext cx="5704474" cy="201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494047" y="1555094"/>
            <a:ext cx="594936" cy="3087413"/>
          </a:xfrm>
          <a:custGeom>
            <a:avLst/>
            <a:gdLst/>
            <a:ahLst/>
            <a:cxnLst/>
            <a:rect l="l" t="t" r="r" b="b"/>
            <a:pathLst>
              <a:path w="594936" h="2743232">
                <a:moveTo>
                  <a:pt x="0" y="0"/>
                </a:moveTo>
                <a:lnTo>
                  <a:pt x="594936" y="0"/>
                </a:lnTo>
                <a:lnTo>
                  <a:pt x="594936" y="142429"/>
                </a:lnTo>
                <a:lnTo>
                  <a:pt x="183970" y="142429"/>
                </a:lnTo>
                <a:lnTo>
                  <a:pt x="183970" y="2600804"/>
                </a:lnTo>
                <a:lnTo>
                  <a:pt x="594936" y="2600804"/>
                </a:lnTo>
                <a:lnTo>
                  <a:pt x="594936" y="2743232"/>
                </a:lnTo>
                <a:lnTo>
                  <a:pt x="0" y="27432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/>
          </a:p>
        </p:txBody>
      </p:sp>
      <p:sp>
        <p:nvSpPr>
          <p:cNvPr id="6" name="文本框 5"/>
          <p:cNvSpPr txBox="1"/>
          <p:nvPr/>
        </p:nvSpPr>
        <p:spPr>
          <a:xfrm flipH="1">
            <a:off x="10797477" y="1555094"/>
            <a:ext cx="594936" cy="3087413"/>
          </a:xfrm>
          <a:custGeom>
            <a:avLst/>
            <a:gdLst/>
            <a:ahLst/>
            <a:cxnLst/>
            <a:rect l="l" t="t" r="r" b="b"/>
            <a:pathLst>
              <a:path w="594936" h="2743232">
                <a:moveTo>
                  <a:pt x="0" y="0"/>
                </a:moveTo>
                <a:lnTo>
                  <a:pt x="594936" y="0"/>
                </a:lnTo>
                <a:lnTo>
                  <a:pt x="594936" y="142429"/>
                </a:lnTo>
                <a:lnTo>
                  <a:pt x="183970" y="142429"/>
                </a:lnTo>
                <a:lnTo>
                  <a:pt x="183970" y="2600804"/>
                </a:lnTo>
                <a:lnTo>
                  <a:pt x="594936" y="2600804"/>
                </a:lnTo>
                <a:lnTo>
                  <a:pt x="594936" y="2743232"/>
                </a:lnTo>
                <a:lnTo>
                  <a:pt x="0" y="27432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/>
          </a:p>
        </p:txBody>
      </p:sp>
      <p:sp>
        <p:nvSpPr>
          <p:cNvPr id="7" name="标题"/>
          <p:cNvSpPr/>
          <p:nvPr/>
        </p:nvSpPr>
        <p:spPr>
          <a:xfrm>
            <a:off x="1090201" y="2493796"/>
            <a:ext cx="2825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Your</a:t>
            </a:r>
          </a:p>
          <a:p>
            <a:pPr algn="r"/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</a:p>
          <a:p>
            <a:pPr algn="r"/>
            <a:r>
              <a:rPr lang="en-US" altLang="zh-CN" sz="4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副标题"/>
          <p:cNvSpPr txBox="1"/>
          <p:nvPr/>
        </p:nvSpPr>
        <p:spPr>
          <a:xfrm>
            <a:off x="812800" y="2093686"/>
            <a:ext cx="310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</p:spTree>
    <p:extLst>
      <p:ext uri="{BB962C8B-B14F-4D97-AF65-F5344CB8AC3E}">
        <p14:creationId xmlns:p14="http://schemas.microsoft.com/office/powerpoint/2010/main" val="255696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330905" y="5248483"/>
            <a:ext cx="3676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Add </a:t>
            </a:r>
            <a:r>
              <a:rPr lang="en-US" altLang="zh-CN" sz="3200" i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sth</a:t>
            </a:r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here and </a:t>
            </a:r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 it </a:t>
            </a:r>
            <a:r>
              <a:rPr lang="en-US" altLang="zh-CN" sz="3200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like this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876863" y="1020278"/>
            <a:ext cx="2130703" cy="3814763"/>
            <a:chOff x="4533963" y="791678"/>
            <a:chExt cx="2130703" cy="3814763"/>
          </a:xfrm>
        </p:grpSpPr>
        <p:sp>
          <p:nvSpPr>
            <p:cNvPr id="13" name="矩形 12"/>
            <p:cNvSpPr/>
            <p:nvPr/>
          </p:nvSpPr>
          <p:spPr>
            <a:xfrm>
              <a:off x="4533963" y="791678"/>
              <a:ext cx="2130703" cy="3814763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6" t="31531" r="55608" b="6149"/>
            <a:stretch/>
          </p:blipFill>
          <p:spPr bwMode="auto">
            <a:xfrm>
              <a:off x="4778186" y="1116835"/>
              <a:ext cx="1642256" cy="3164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矩形 60"/>
          <p:cNvSpPr/>
          <p:nvPr/>
        </p:nvSpPr>
        <p:spPr>
          <a:xfrm>
            <a:off x="1068242" y="2464362"/>
            <a:ext cx="3445014" cy="2370679"/>
          </a:xfrm>
          <a:prstGeom prst="rect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2" name="图片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51805" r="46194" b="15180"/>
          <a:stretch/>
        </p:blipFill>
        <p:spPr bwMode="auto">
          <a:xfrm>
            <a:off x="1406254" y="2811501"/>
            <a:ext cx="276899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7371173" y="1020278"/>
            <a:ext cx="41208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 </a:t>
            </a:r>
            <a:r>
              <a:rPr lang="en-US" altLang="zh-CN" sz="4800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Keyword</a:t>
            </a:r>
            <a:endParaRPr lang="zh-CN" altLang="en-US" sz="4800" dirty="0">
              <a:gradFill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5400000" scaled="1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"/>
          <p:cNvSpPr txBox="1">
            <a:spLocks noChangeArrowheads="1"/>
          </p:cNvSpPr>
          <p:nvPr/>
        </p:nvSpPr>
        <p:spPr bwMode="auto">
          <a:xfrm>
            <a:off x="7371173" y="1889434"/>
            <a:ext cx="26118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</a:p>
          <a:p>
            <a:pPr eaLnBrk="1" hangingPunct="1"/>
            <a:r>
              <a:rPr lang="en-US" altLang="zh-CN" sz="2400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Your keyword too</a:t>
            </a:r>
            <a:endParaRPr lang="zh-CN" altLang="en-US" sz="2400" dirty="0">
              <a:gradFill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5400000" scaled="1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3"/>
          <p:cNvSpPr txBox="1">
            <a:spLocks noChangeArrowheads="1"/>
          </p:cNvSpPr>
          <p:nvPr/>
        </p:nvSpPr>
        <p:spPr bwMode="auto">
          <a:xfrm>
            <a:off x="8382000" y="1927534"/>
            <a:ext cx="1591846" cy="39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en-US" altLang="zh-CN" sz="7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SOMETHING</a:t>
            </a:r>
          </a:p>
          <a:p>
            <a:pPr algn="dist" eaLnBrk="1" hangingPunct="1">
              <a:lnSpc>
                <a:spcPct val="150000"/>
              </a:lnSpc>
            </a:pPr>
            <a:r>
              <a:rPr lang="en-US" altLang="zh-CN" sz="7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 TOO</a:t>
            </a:r>
            <a:endParaRPr lang="zh-CN" altLang="en-US" sz="7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正文"/>
          <p:cNvSpPr/>
          <p:nvPr/>
        </p:nvSpPr>
        <p:spPr>
          <a:xfrm>
            <a:off x="7371173" y="3278777"/>
            <a:ext cx="254037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Duis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autem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iriure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hendrerit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esse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molestie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illum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feugiat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vero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eros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accumsan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iusto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odio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dignissim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qui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blandit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praesent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luptatum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zzril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delenit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augue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feugait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5" name="矩形 14"/>
          <p:cNvSpPr/>
          <p:nvPr/>
        </p:nvSpPr>
        <p:spPr>
          <a:xfrm>
            <a:off x="4175244" y="1889434"/>
            <a:ext cx="406400" cy="406400"/>
          </a:xfrm>
          <a:prstGeom prst="rect">
            <a:avLst/>
          </a:prstGeom>
          <a:gradFill>
            <a:gsLst>
              <a:gs pos="0">
                <a:srgbClr val="E13F3F"/>
              </a:gs>
              <a:gs pos="100000">
                <a:srgbClr val="F03C89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3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31336" y="1166599"/>
            <a:ext cx="594936" cy="3087413"/>
          </a:xfrm>
          <a:custGeom>
            <a:avLst/>
            <a:gdLst/>
            <a:ahLst/>
            <a:cxnLst/>
            <a:rect l="l" t="t" r="r" b="b"/>
            <a:pathLst>
              <a:path w="594936" h="2743232">
                <a:moveTo>
                  <a:pt x="0" y="0"/>
                </a:moveTo>
                <a:lnTo>
                  <a:pt x="594936" y="0"/>
                </a:lnTo>
                <a:lnTo>
                  <a:pt x="594936" y="142429"/>
                </a:lnTo>
                <a:lnTo>
                  <a:pt x="183970" y="142429"/>
                </a:lnTo>
                <a:lnTo>
                  <a:pt x="183970" y="2600804"/>
                </a:lnTo>
                <a:lnTo>
                  <a:pt x="594936" y="2600804"/>
                </a:lnTo>
                <a:lnTo>
                  <a:pt x="594936" y="2743232"/>
                </a:lnTo>
                <a:lnTo>
                  <a:pt x="0" y="27432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28804" y="1470845"/>
            <a:ext cx="4120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Add </a:t>
            </a:r>
            <a:r>
              <a:rPr lang="en-US" altLang="zh-CN" sz="3200" b="1" i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sth</a:t>
            </a:r>
            <a:endParaRPr lang="en-US" altLang="zh-CN" sz="3200" b="1" i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3200" b="1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  <a:p>
            <a:r>
              <a:rPr lang="en-US" altLang="zh-CN" sz="3200" b="1" i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and </a:t>
            </a:r>
            <a:r>
              <a:rPr lang="en-US" altLang="zh-CN" sz="3200" b="1" i="1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7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make it </a:t>
            </a:r>
            <a:r>
              <a:rPr lang="en-US" altLang="zh-CN" sz="3200" b="1" i="1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78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like this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28804" y="3229993"/>
            <a:ext cx="214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you need to say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2" name="分隔线"/>
          <p:cNvCxnSpPr/>
          <p:nvPr/>
        </p:nvCxnSpPr>
        <p:spPr>
          <a:xfrm>
            <a:off x="4521743" y="3085186"/>
            <a:ext cx="155430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18536" y="1166599"/>
            <a:ext cx="812800" cy="812800"/>
          </a:xfrm>
          <a:prstGeom prst="rect">
            <a:avLst/>
          </a:prstGeom>
          <a:gradFill>
            <a:gsLst>
              <a:gs pos="0">
                <a:srgbClr val="E13F3F"/>
              </a:gs>
              <a:gs pos="100000">
                <a:srgbClr val="F03C89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7565" y="2038021"/>
            <a:ext cx="29450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9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>
                <a:gradFill>
                  <a:gsLst>
                    <a:gs pos="0">
                      <a:srgbClr val="E13F3F"/>
                    </a:gs>
                    <a:gs pos="100000">
                      <a:srgbClr val="F03C89"/>
                    </a:gs>
                  </a:gsLst>
                  <a:lin ang="84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50</a:t>
            </a:r>
            <a:r>
              <a:rPr lang="en-US" altLang="zh-CN" sz="4000" dirty="0">
                <a:gradFill>
                  <a:gsLst>
                    <a:gs pos="0">
                      <a:srgbClr val="E13F3F"/>
                    </a:gs>
                    <a:gs pos="100000">
                      <a:srgbClr val="F03C89"/>
                    </a:gs>
                  </a:gsLst>
                  <a:lin ang="84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4000" dirty="0">
              <a:gradFill>
                <a:gsLst>
                  <a:gs pos="0">
                    <a:srgbClr val="E13F3F"/>
                  </a:gs>
                  <a:gs pos="100000">
                    <a:srgbClr val="F03C89"/>
                  </a:gs>
                </a:gsLst>
                <a:lin ang="84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正文"/>
          <p:cNvSpPr/>
          <p:nvPr/>
        </p:nvSpPr>
        <p:spPr>
          <a:xfrm>
            <a:off x="4131336" y="4583405"/>
            <a:ext cx="7023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Duis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autem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iriure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hendrerit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esse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molestie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illum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feugiat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vero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eros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accumsan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iusto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odio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dignissim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qui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blandit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praesent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luptatum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zzril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delenit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augue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feugait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9602887" y="1166599"/>
            <a:ext cx="1551548" cy="1721506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5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4538675" y="4297937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zh-CN" altLang="en-US" sz="4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0127" y="2590841"/>
            <a:ext cx="49439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gradFill>
                  <a:gsLst>
                    <a:gs pos="0">
                      <a:srgbClr val="E13F3F"/>
                    </a:gs>
                    <a:gs pos="100000">
                      <a:srgbClr val="F03C89"/>
                    </a:gs>
                  </a:gsLst>
                  <a:lin ang="84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逼格 </a:t>
            </a:r>
            <a:r>
              <a:rPr lang="en-US" altLang="zh-CN" sz="9600" b="1" dirty="0">
                <a:gradFill>
                  <a:gsLst>
                    <a:gs pos="0">
                      <a:srgbClr val="E13F3F"/>
                    </a:gs>
                    <a:gs pos="100000">
                      <a:srgbClr val="F03C89"/>
                    </a:gs>
                  </a:gsLst>
                  <a:lin ang="84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9600" b="1" dirty="0">
              <a:gradFill>
                <a:gsLst>
                  <a:gs pos="0">
                    <a:srgbClr val="E13F3F"/>
                  </a:gs>
                  <a:gs pos="100000">
                    <a:srgbClr val="F03C89"/>
                  </a:gs>
                </a:gsLst>
                <a:lin ang="84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2489885" y="1766402"/>
            <a:ext cx="7212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微博</a:t>
            </a:r>
            <a:r>
              <a:rPr lang="en-US" altLang="zh-CN" sz="4200" dirty="0"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4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微信可关注“逼格</a:t>
            </a:r>
            <a:r>
              <a:rPr lang="en-US" altLang="zh-CN" sz="4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4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604550" y="2616186"/>
            <a:ext cx="6799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604550" y="5091598"/>
            <a:ext cx="6799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50" y="2713437"/>
            <a:ext cx="1621382" cy="16213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20734" y="4497991"/>
            <a:ext cx="13890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微信二维码</a:t>
            </a:r>
          </a:p>
        </p:txBody>
      </p:sp>
      <p:sp>
        <p:nvSpPr>
          <p:cNvPr id="9" name="矩形 8"/>
          <p:cNvSpPr/>
          <p:nvPr/>
        </p:nvSpPr>
        <p:spPr>
          <a:xfrm>
            <a:off x="695325" y="620714"/>
            <a:ext cx="10801350" cy="5653086"/>
          </a:xfrm>
          <a:prstGeom prst="rect">
            <a:avLst/>
          </a:prstGeom>
          <a:noFill/>
          <a:ln w="152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8251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8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红圆背景1"/>
          <p:cNvSpPr/>
          <p:nvPr/>
        </p:nvSpPr>
        <p:spPr>
          <a:xfrm rot="10800000">
            <a:off x="6318250" y="3162299"/>
            <a:ext cx="622300" cy="402431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红圆背景2"/>
          <p:cNvSpPr/>
          <p:nvPr/>
        </p:nvSpPr>
        <p:spPr>
          <a:xfrm rot="10800000">
            <a:off x="7215452" y="4556632"/>
            <a:ext cx="622300" cy="266483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红圆背景3"/>
          <p:cNvSpPr/>
          <p:nvPr/>
        </p:nvSpPr>
        <p:spPr>
          <a:xfrm rot="10800000">
            <a:off x="8112653" y="2501900"/>
            <a:ext cx="622300" cy="466820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红圆背景4"/>
          <p:cNvSpPr/>
          <p:nvPr/>
        </p:nvSpPr>
        <p:spPr>
          <a:xfrm rot="10800000">
            <a:off x="9009854" y="3733800"/>
            <a:ext cx="622300" cy="34671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红圆背景5"/>
          <p:cNvSpPr/>
          <p:nvPr/>
        </p:nvSpPr>
        <p:spPr>
          <a:xfrm rot="10800000">
            <a:off x="9907055" y="3289299"/>
            <a:ext cx="622300" cy="39004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百分比1"/>
          <p:cNvSpPr txBox="1"/>
          <p:nvPr/>
        </p:nvSpPr>
        <p:spPr>
          <a:xfrm>
            <a:off x="6280149" y="250190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百分比2"/>
          <p:cNvSpPr txBox="1"/>
          <p:nvPr/>
        </p:nvSpPr>
        <p:spPr>
          <a:xfrm>
            <a:off x="7181926" y="3883679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百分比3"/>
          <p:cNvSpPr txBox="1"/>
          <p:nvPr/>
        </p:nvSpPr>
        <p:spPr>
          <a:xfrm>
            <a:off x="8069379" y="1906674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百分比4"/>
          <p:cNvSpPr txBox="1"/>
          <p:nvPr/>
        </p:nvSpPr>
        <p:spPr>
          <a:xfrm>
            <a:off x="8966580" y="306322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百分比5"/>
          <p:cNvSpPr txBox="1"/>
          <p:nvPr/>
        </p:nvSpPr>
        <p:spPr>
          <a:xfrm>
            <a:off x="9864163" y="254000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161.2"/>
          <p:cNvSpPr txBox="1"/>
          <p:nvPr/>
        </p:nvSpPr>
        <p:spPr>
          <a:xfrm>
            <a:off x="685800" y="2660709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03C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161.2</a:t>
            </a:r>
            <a:endParaRPr lang="zh-CN" altLang="en-US" sz="4000" dirty="0">
              <a:solidFill>
                <a:srgbClr val="F03C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Some data"/>
          <p:cNvSpPr txBox="1"/>
          <p:nvPr/>
        </p:nvSpPr>
        <p:spPr>
          <a:xfrm>
            <a:off x="685800" y="229137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data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ton/year"/>
          <p:cNvSpPr txBox="1"/>
          <p:nvPr/>
        </p:nvSpPr>
        <p:spPr>
          <a:xfrm>
            <a:off x="1958905" y="291036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ton/year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57" name="分隔线上"/>
          <p:cNvCxnSpPr/>
          <p:nvPr/>
        </p:nvCxnSpPr>
        <p:spPr>
          <a:xfrm>
            <a:off x="774700" y="3525984"/>
            <a:ext cx="3213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文"/>
          <p:cNvSpPr/>
          <p:nvPr/>
        </p:nvSpPr>
        <p:spPr>
          <a:xfrm>
            <a:off x="685800" y="3835400"/>
            <a:ext cx="4914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cxnSp>
        <p:nvCxnSpPr>
          <p:cNvPr id="61" name="分隔线下"/>
          <p:cNvCxnSpPr/>
          <p:nvPr/>
        </p:nvCxnSpPr>
        <p:spPr>
          <a:xfrm>
            <a:off x="774700" y="4948384"/>
            <a:ext cx="3213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底部黑圆3"/>
          <p:cNvGrpSpPr/>
          <p:nvPr/>
        </p:nvGrpSpPr>
        <p:grpSpPr>
          <a:xfrm>
            <a:off x="3309397" y="5328910"/>
            <a:ext cx="800099" cy="800099"/>
            <a:chOff x="3309397" y="5328910"/>
            <a:chExt cx="800099" cy="800099"/>
          </a:xfrm>
        </p:grpSpPr>
        <p:sp>
          <p:nvSpPr>
            <p:cNvPr id="64" name="椭圆 63"/>
            <p:cNvSpPr/>
            <p:nvPr/>
          </p:nvSpPr>
          <p:spPr>
            <a:xfrm>
              <a:off x="3309397" y="5328910"/>
              <a:ext cx="800099" cy="800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3443783" y="5570437"/>
              <a:ext cx="531327" cy="317045"/>
            </a:xfrm>
            <a:custGeom>
              <a:avLst/>
              <a:gdLst>
                <a:gd name="T0" fmla="*/ 418 w 2052"/>
                <a:gd name="T1" fmla="*/ 1090 h 1210"/>
                <a:gd name="T2" fmla="*/ 427 w 2052"/>
                <a:gd name="T3" fmla="*/ 1120 h 1210"/>
                <a:gd name="T4" fmla="*/ 206 w 2052"/>
                <a:gd name="T5" fmla="*/ 1118 h 1210"/>
                <a:gd name="T6" fmla="*/ 21 w 2052"/>
                <a:gd name="T7" fmla="*/ 964 h 1210"/>
                <a:gd name="T8" fmla="*/ 0 w 2052"/>
                <a:gd name="T9" fmla="*/ 844 h 1210"/>
                <a:gd name="T10" fmla="*/ 18 w 2052"/>
                <a:gd name="T11" fmla="*/ 728 h 1210"/>
                <a:gd name="T12" fmla="*/ 200 w 2052"/>
                <a:gd name="T13" fmla="*/ 582 h 1210"/>
                <a:gd name="T14" fmla="*/ 236 w 2052"/>
                <a:gd name="T15" fmla="*/ 567 h 1210"/>
                <a:gd name="T16" fmla="*/ 242 w 2052"/>
                <a:gd name="T17" fmla="*/ 516 h 1210"/>
                <a:gd name="T18" fmla="*/ 477 w 2052"/>
                <a:gd name="T19" fmla="*/ 201 h 1210"/>
                <a:gd name="T20" fmla="*/ 718 w 2052"/>
                <a:gd name="T21" fmla="*/ 215 h 1210"/>
                <a:gd name="T22" fmla="*/ 793 w 2052"/>
                <a:gd name="T23" fmla="*/ 158 h 1210"/>
                <a:gd name="T24" fmla="*/ 939 w 2052"/>
                <a:gd name="T25" fmla="*/ 41 h 1210"/>
                <a:gd name="T26" fmla="*/ 1121 w 2052"/>
                <a:gd name="T27" fmla="*/ 0 h 1210"/>
                <a:gd name="T28" fmla="*/ 1542 w 2052"/>
                <a:gd name="T29" fmla="*/ 306 h 1210"/>
                <a:gd name="T30" fmla="*/ 1538 w 2052"/>
                <a:gd name="T31" fmla="*/ 382 h 1210"/>
                <a:gd name="T32" fmla="*/ 1473 w 2052"/>
                <a:gd name="T33" fmla="*/ 394 h 1210"/>
                <a:gd name="T34" fmla="*/ 1427 w 2052"/>
                <a:gd name="T35" fmla="*/ 406 h 1210"/>
                <a:gd name="T36" fmla="*/ 1385 w 2052"/>
                <a:gd name="T37" fmla="*/ 364 h 1210"/>
                <a:gd name="T38" fmla="*/ 909 w 2052"/>
                <a:gd name="T39" fmla="*/ 301 h 1210"/>
                <a:gd name="T40" fmla="*/ 751 w 2052"/>
                <a:gd name="T41" fmla="*/ 441 h 1210"/>
                <a:gd name="T42" fmla="*/ 686 w 2052"/>
                <a:gd name="T43" fmla="*/ 584 h 1210"/>
                <a:gd name="T44" fmla="*/ 626 w 2052"/>
                <a:gd name="T45" fmla="*/ 622 h 1210"/>
                <a:gd name="T46" fmla="*/ 385 w 2052"/>
                <a:gd name="T47" fmla="*/ 934 h 1210"/>
                <a:gd name="T48" fmla="*/ 418 w 2052"/>
                <a:gd name="T49" fmla="*/ 1090 h 1210"/>
                <a:gd name="T50" fmla="*/ 1892 w 2052"/>
                <a:gd name="T51" fmla="*/ 780 h 1210"/>
                <a:gd name="T52" fmla="*/ 1854 w 2052"/>
                <a:gd name="T53" fmla="*/ 766 h 1210"/>
                <a:gd name="T54" fmla="*/ 1850 w 2052"/>
                <a:gd name="T55" fmla="*/ 714 h 1210"/>
                <a:gd name="T56" fmla="*/ 1448 w 2052"/>
                <a:gd name="T57" fmla="*/ 476 h 1210"/>
                <a:gd name="T58" fmla="*/ 1408 w 2052"/>
                <a:gd name="T59" fmla="*/ 490 h 1210"/>
                <a:gd name="T60" fmla="*/ 1363 w 2052"/>
                <a:gd name="T61" fmla="*/ 443 h 1210"/>
                <a:gd name="T62" fmla="*/ 1108 w 2052"/>
                <a:gd name="T63" fmla="*/ 332 h 1210"/>
                <a:gd name="T64" fmla="*/ 924 w 2052"/>
                <a:gd name="T65" fmla="*/ 373 h 1210"/>
                <a:gd name="T66" fmla="*/ 766 w 2052"/>
                <a:gd name="T67" fmla="*/ 580 h 1210"/>
                <a:gd name="T68" fmla="*/ 753 w 2052"/>
                <a:gd name="T69" fmla="*/ 632 h 1210"/>
                <a:gd name="T70" fmla="*/ 688 w 2052"/>
                <a:gd name="T71" fmla="*/ 679 h 1210"/>
                <a:gd name="T72" fmla="*/ 485 w 2052"/>
                <a:gd name="T73" fmla="*/ 828 h 1210"/>
                <a:gd name="T74" fmla="*/ 470 w 2052"/>
                <a:gd name="T75" fmla="*/ 927 h 1210"/>
                <a:gd name="T76" fmla="*/ 663 w 2052"/>
                <a:gd name="T77" fmla="*/ 1202 h 1210"/>
                <a:gd name="T78" fmla="*/ 1305 w 2052"/>
                <a:gd name="T79" fmla="*/ 1209 h 1210"/>
                <a:gd name="T80" fmla="*/ 1914 w 2052"/>
                <a:gd name="T81" fmla="*/ 1208 h 1210"/>
                <a:gd name="T82" fmla="*/ 1942 w 2052"/>
                <a:gd name="T83" fmla="*/ 1194 h 1210"/>
                <a:gd name="T84" fmla="*/ 2043 w 2052"/>
                <a:gd name="T85" fmla="*/ 1021 h 1210"/>
                <a:gd name="T86" fmla="*/ 1892 w 2052"/>
                <a:gd name="T87" fmla="*/ 78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52" h="1210">
                  <a:moveTo>
                    <a:pt x="418" y="1090"/>
                  </a:moveTo>
                  <a:cubicBezTo>
                    <a:pt x="425" y="1105"/>
                    <a:pt x="429" y="1118"/>
                    <a:pt x="427" y="1120"/>
                  </a:cubicBezTo>
                  <a:cubicBezTo>
                    <a:pt x="421" y="1126"/>
                    <a:pt x="232" y="1124"/>
                    <a:pt x="206" y="1118"/>
                  </a:cubicBezTo>
                  <a:cubicBezTo>
                    <a:pt x="134" y="1101"/>
                    <a:pt x="57" y="1037"/>
                    <a:pt x="21" y="964"/>
                  </a:cubicBezTo>
                  <a:cubicBezTo>
                    <a:pt x="1" y="923"/>
                    <a:pt x="0" y="917"/>
                    <a:pt x="0" y="844"/>
                  </a:cubicBezTo>
                  <a:cubicBezTo>
                    <a:pt x="0" y="774"/>
                    <a:pt x="2" y="763"/>
                    <a:pt x="18" y="728"/>
                  </a:cubicBezTo>
                  <a:cubicBezTo>
                    <a:pt x="52" y="655"/>
                    <a:pt x="118" y="603"/>
                    <a:pt x="200" y="582"/>
                  </a:cubicBezTo>
                  <a:cubicBezTo>
                    <a:pt x="217" y="578"/>
                    <a:pt x="233" y="571"/>
                    <a:pt x="236" y="567"/>
                  </a:cubicBezTo>
                  <a:cubicBezTo>
                    <a:pt x="238" y="562"/>
                    <a:pt x="241" y="540"/>
                    <a:pt x="242" y="516"/>
                  </a:cubicBezTo>
                  <a:cubicBezTo>
                    <a:pt x="248" y="370"/>
                    <a:pt x="344" y="242"/>
                    <a:pt x="477" y="201"/>
                  </a:cubicBezTo>
                  <a:cubicBezTo>
                    <a:pt x="549" y="178"/>
                    <a:pt x="640" y="184"/>
                    <a:pt x="718" y="215"/>
                  </a:cubicBezTo>
                  <a:cubicBezTo>
                    <a:pt x="743" y="225"/>
                    <a:pt x="741" y="227"/>
                    <a:pt x="793" y="158"/>
                  </a:cubicBezTo>
                  <a:cubicBezTo>
                    <a:pt x="824" y="118"/>
                    <a:pt x="887" y="67"/>
                    <a:pt x="939" y="41"/>
                  </a:cubicBezTo>
                  <a:cubicBezTo>
                    <a:pt x="994" y="13"/>
                    <a:pt x="1052" y="0"/>
                    <a:pt x="1121" y="0"/>
                  </a:cubicBezTo>
                  <a:cubicBezTo>
                    <a:pt x="1314" y="1"/>
                    <a:pt x="1481" y="122"/>
                    <a:pt x="1542" y="306"/>
                  </a:cubicBezTo>
                  <a:cubicBezTo>
                    <a:pt x="1562" y="365"/>
                    <a:pt x="1561" y="381"/>
                    <a:pt x="1538" y="382"/>
                  </a:cubicBezTo>
                  <a:cubicBezTo>
                    <a:pt x="1528" y="382"/>
                    <a:pt x="1499" y="388"/>
                    <a:pt x="1473" y="394"/>
                  </a:cubicBezTo>
                  <a:cubicBezTo>
                    <a:pt x="1427" y="406"/>
                    <a:pt x="1427" y="406"/>
                    <a:pt x="1427" y="406"/>
                  </a:cubicBezTo>
                  <a:cubicBezTo>
                    <a:pt x="1385" y="364"/>
                    <a:pt x="1385" y="364"/>
                    <a:pt x="1385" y="364"/>
                  </a:cubicBezTo>
                  <a:cubicBezTo>
                    <a:pt x="1267" y="246"/>
                    <a:pt x="1073" y="220"/>
                    <a:pt x="909" y="301"/>
                  </a:cubicBezTo>
                  <a:cubicBezTo>
                    <a:pt x="843" y="334"/>
                    <a:pt x="791" y="380"/>
                    <a:pt x="751" y="441"/>
                  </a:cubicBezTo>
                  <a:cubicBezTo>
                    <a:pt x="722" y="484"/>
                    <a:pt x="686" y="564"/>
                    <a:pt x="686" y="584"/>
                  </a:cubicBezTo>
                  <a:cubicBezTo>
                    <a:pt x="686" y="599"/>
                    <a:pt x="675" y="606"/>
                    <a:pt x="626" y="622"/>
                  </a:cubicBezTo>
                  <a:cubicBezTo>
                    <a:pt x="474" y="672"/>
                    <a:pt x="385" y="787"/>
                    <a:pt x="385" y="934"/>
                  </a:cubicBezTo>
                  <a:cubicBezTo>
                    <a:pt x="385" y="987"/>
                    <a:pt x="399" y="1053"/>
                    <a:pt x="418" y="1090"/>
                  </a:cubicBezTo>
                  <a:close/>
                  <a:moveTo>
                    <a:pt x="1892" y="780"/>
                  </a:moveTo>
                  <a:cubicBezTo>
                    <a:pt x="1854" y="766"/>
                    <a:pt x="1854" y="766"/>
                    <a:pt x="1854" y="766"/>
                  </a:cubicBezTo>
                  <a:cubicBezTo>
                    <a:pt x="1850" y="714"/>
                    <a:pt x="1850" y="714"/>
                    <a:pt x="1850" y="714"/>
                  </a:cubicBezTo>
                  <a:cubicBezTo>
                    <a:pt x="1834" y="523"/>
                    <a:pt x="1641" y="409"/>
                    <a:pt x="1448" y="476"/>
                  </a:cubicBezTo>
                  <a:cubicBezTo>
                    <a:pt x="1408" y="490"/>
                    <a:pt x="1408" y="490"/>
                    <a:pt x="1408" y="490"/>
                  </a:cubicBezTo>
                  <a:cubicBezTo>
                    <a:pt x="1363" y="443"/>
                    <a:pt x="1363" y="443"/>
                    <a:pt x="1363" y="443"/>
                  </a:cubicBezTo>
                  <a:cubicBezTo>
                    <a:pt x="1282" y="358"/>
                    <a:pt x="1224" y="333"/>
                    <a:pt x="1108" y="332"/>
                  </a:cubicBezTo>
                  <a:cubicBezTo>
                    <a:pt x="1026" y="332"/>
                    <a:pt x="992" y="339"/>
                    <a:pt x="924" y="373"/>
                  </a:cubicBezTo>
                  <a:cubicBezTo>
                    <a:pt x="859" y="406"/>
                    <a:pt x="799" y="485"/>
                    <a:pt x="766" y="580"/>
                  </a:cubicBezTo>
                  <a:cubicBezTo>
                    <a:pt x="759" y="601"/>
                    <a:pt x="753" y="624"/>
                    <a:pt x="753" y="632"/>
                  </a:cubicBezTo>
                  <a:cubicBezTo>
                    <a:pt x="753" y="658"/>
                    <a:pt x="738" y="669"/>
                    <a:pt x="688" y="679"/>
                  </a:cubicBezTo>
                  <a:cubicBezTo>
                    <a:pt x="589" y="699"/>
                    <a:pt x="513" y="755"/>
                    <a:pt x="485" y="828"/>
                  </a:cubicBezTo>
                  <a:cubicBezTo>
                    <a:pt x="473" y="858"/>
                    <a:pt x="470" y="880"/>
                    <a:pt x="470" y="927"/>
                  </a:cubicBezTo>
                  <a:cubicBezTo>
                    <a:pt x="470" y="1073"/>
                    <a:pt x="539" y="1171"/>
                    <a:pt x="663" y="1202"/>
                  </a:cubicBezTo>
                  <a:cubicBezTo>
                    <a:pt x="688" y="1209"/>
                    <a:pt x="837" y="1210"/>
                    <a:pt x="1305" y="1209"/>
                  </a:cubicBezTo>
                  <a:cubicBezTo>
                    <a:pt x="1914" y="1208"/>
                    <a:pt x="1914" y="1208"/>
                    <a:pt x="1914" y="1208"/>
                  </a:cubicBezTo>
                  <a:cubicBezTo>
                    <a:pt x="1942" y="1194"/>
                    <a:pt x="1942" y="1194"/>
                    <a:pt x="1942" y="1194"/>
                  </a:cubicBezTo>
                  <a:cubicBezTo>
                    <a:pt x="2000" y="1162"/>
                    <a:pt x="2037" y="1100"/>
                    <a:pt x="2043" y="1021"/>
                  </a:cubicBezTo>
                  <a:cubicBezTo>
                    <a:pt x="2052" y="900"/>
                    <a:pt x="2001" y="819"/>
                    <a:pt x="1892" y="780"/>
                  </a:cubicBezTo>
                  <a:close/>
                </a:path>
              </a:pathLst>
            </a:cu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底部黑圆2"/>
          <p:cNvGrpSpPr/>
          <p:nvPr/>
        </p:nvGrpSpPr>
        <p:grpSpPr>
          <a:xfrm>
            <a:off x="1999021" y="5328909"/>
            <a:ext cx="800099" cy="800099"/>
            <a:chOff x="1999021" y="5328909"/>
            <a:chExt cx="800099" cy="800099"/>
          </a:xfrm>
        </p:grpSpPr>
        <p:sp>
          <p:nvSpPr>
            <p:cNvPr id="62" name="椭圆 61"/>
            <p:cNvSpPr/>
            <p:nvPr/>
          </p:nvSpPr>
          <p:spPr>
            <a:xfrm>
              <a:off x="1999021" y="5328909"/>
              <a:ext cx="800099" cy="800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2133575" y="5510619"/>
              <a:ext cx="530991" cy="436679"/>
            </a:xfrm>
            <a:custGeom>
              <a:avLst/>
              <a:gdLst>
                <a:gd name="T0" fmla="*/ 1835 w 2044"/>
                <a:gd name="T1" fmla="*/ 414 h 1662"/>
                <a:gd name="T2" fmla="*/ 1836 w 2044"/>
                <a:gd name="T3" fmla="*/ 468 h 1662"/>
                <a:gd name="T4" fmla="*/ 643 w 2044"/>
                <a:gd name="T5" fmla="*/ 1662 h 1662"/>
                <a:gd name="T6" fmla="*/ 0 w 2044"/>
                <a:gd name="T7" fmla="*/ 1473 h 1662"/>
                <a:gd name="T8" fmla="*/ 100 w 2044"/>
                <a:gd name="T9" fmla="*/ 1479 h 1662"/>
                <a:gd name="T10" fmla="*/ 621 w 2044"/>
                <a:gd name="T11" fmla="*/ 1299 h 1662"/>
                <a:gd name="T12" fmla="*/ 229 w 2044"/>
                <a:gd name="T13" fmla="*/ 1008 h 1662"/>
                <a:gd name="T14" fmla="*/ 308 w 2044"/>
                <a:gd name="T15" fmla="*/ 1016 h 1662"/>
                <a:gd name="T16" fmla="*/ 419 w 2044"/>
                <a:gd name="T17" fmla="*/ 1001 h 1662"/>
                <a:gd name="T18" fmla="*/ 82 w 2044"/>
                <a:gd name="T19" fmla="*/ 590 h 1662"/>
                <a:gd name="T20" fmla="*/ 82 w 2044"/>
                <a:gd name="T21" fmla="*/ 585 h 1662"/>
                <a:gd name="T22" fmla="*/ 272 w 2044"/>
                <a:gd name="T23" fmla="*/ 637 h 1662"/>
                <a:gd name="T24" fmla="*/ 86 w 2044"/>
                <a:gd name="T25" fmla="*/ 288 h 1662"/>
                <a:gd name="T26" fmla="*/ 142 w 2044"/>
                <a:gd name="T27" fmla="*/ 77 h 1662"/>
                <a:gd name="T28" fmla="*/ 1007 w 2044"/>
                <a:gd name="T29" fmla="*/ 515 h 1662"/>
                <a:gd name="T30" fmla="*/ 996 w 2044"/>
                <a:gd name="T31" fmla="*/ 420 h 1662"/>
                <a:gd name="T32" fmla="*/ 1415 w 2044"/>
                <a:gd name="T33" fmla="*/ 0 h 1662"/>
                <a:gd name="T34" fmla="*/ 1721 w 2044"/>
                <a:gd name="T35" fmla="*/ 133 h 1662"/>
                <a:gd name="T36" fmla="*/ 1987 w 2044"/>
                <a:gd name="T37" fmla="*/ 31 h 1662"/>
                <a:gd name="T38" fmla="*/ 1803 w 2044"/>
                <a:gd name="T39" fmla="*/ 263 h 1662"/>
                <a:gd name="T40" fmla="*/ 2044 w 2044"/>
                <a:gd name="T41" fmla="*/ 197 h 1662"/>
                <a:gd name="T42" fmla="*/ 1835 w 2044"/>
                <a:gd name="T43" fmla="*/ 414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4" h="1662">
                  <a:moveTo>
                    <a:pt x="1835" y="414"/>
                  </a:moveTo>
                  <a:cubicBezTo>
                    <a:pt x="1836" y="432"/>
                    <a:pt x="1836" y="450"/>
                    <a:pt x="1836" y="468"/>
                  </a:cubicBezTo>
                  <a:cubicBezTo>
                    <a:pt x="1836" y="1023"/>
                    <a:pt x="1414" y="1662"/>
                    <a:pt x="643" y="1662"/>
                  </a:cubicBezTo>
                  <a:cubicBezTo>
                    <a:pt x="406" y="1662"/>
                    <a:pt x="186" y="1592"/>
                    <a:pt x="0" y="1473"/>
                  </a:cubicBezTo>
                  <a:cubicBezTo>
                    <a:pt x="33" y="1477"/>
                    <a:pt x="66" y="1479"/>
                    <a:pt x="100" y="1479"/>
                  </a:cubicBezTo>
                  <a:cubicBezTo>
                    <a:pt x="297" y="1479"/>
                    <a:pt x="477" y="1412"/>
                    <a:pt x="621" y="1299"/>
                  </a:cubicBezTo>
                  <a:cubicBezTo>
                    <a:pt x="437" y="1296"/>
                    <a:pt x="283" y="1175"/>
                    <a:pt x="229" y="1008"/>
                  </a:cubicBezTo>
                  <a:cubicBezTo>
                    <a:pt x="255" y="1013"/>
                    <a:pt x="281" y="1016"/>
                    <a:pt x="308" y="1016"/>
                  </a:cubicBezTo>
                  <a:cubicBezTo>
                    <a:pt x="346" y="1016"/>
                    <a:pt x="383" y="1011"/>
                    <a:pt x="419" y="1001"/>
                  </a:cubicBezTo>
                  <a:cubicBezTo>
                    <a:pt x="227" y="963"/>
                    <a:pt x="82" y="793"/>
                    <a:pt x="82" y="590"/>
                  </a:cubicBezTo>
                  <a:cubicBezTo>
                    <a:pt x="82" y="588"/>
                    <a:pt x="82" y="586"/>
                    <a:pt x="82" y="585"/>
                  </a:cubicBezTo>
                  <a:cubicBezTo>
                    <a:pt x="139" y="616"/>
                    <a:pt x="203" y="635"/>
                    <a:pt x="272" y="637"/>
                  </a:cubicBezTo>
                  <a:cubicBezTo>
                    <a:pt x="160" y="562"/>
                    <a:pt x="86" y="434"/>
                    <a:pt x="86" y="288"/>
                  </a:cubicBezTo>
                  <a:cubicBezTo>
                    <a:pt x="86" y="211"/>
                    <a:pt x="106" y="139"/>
                    <a:pt x="142" y="77"/>
                  </a:cubicBezTo>
                  <a:cubicBezTo>
                    <a:pt x="349" y="331"/>
                    <a:pt x="658" y="498"/>
                    <a:pt x="1007" y="515"/>
                  </a:cubicBezTo>
                  <a:cubicBezTo>
                    <a:pt x="999" y="485"/>
                    <a:pt x="996" y="453"/>
                    <a:pt x="996" y="420"/>
                  </a:cubicBezTo>
                  <a:cubicBezTo>
                    <a:pt x="996" y="188"/>
                    <a:pt x="1184" y="0"/>
                    <a:pt x="1415" y="0"/>
                  </a:cubicBezTo>
                  <a:cubicBezTo>
                    <a:pt x="1536" y="0"/>
                    <a:pt x="1645" y="51"/>
                    <a:pt x="1721" y="133"/>
                  </a:cubicBezTo>
                  <a:cubicBezTo>
                    <a:pt x="1817" y="114"/>
                    <a:pt x="1906" y="79"/>
                    <a:pt x="1987" y="31"/>
                  </a:cubicBezTo>
                  <a:cubicBezTo>
                    <a:pt x="1956" y="129"/>
                    <a:pt x="1890" y="211"/>
                    <a:pt x="1803" y="263"/>
                  </a:cubicBezTo>
                  <a:cubicBezTo>
                    <a:pt x="1888" y="253"/>
                    <a:pt x="1969" y="230"/>
                    <a:pt x="2044" y="197"/>
                  </a:cubicBezTo>
                  <a:cubicBezTo>
                    <a:pt x="1988" y="281"/>
                    <a:pt x="1917" y="355"/>
                    <a:pt x="1835" y="414"/>
                  </a:cubicBezTo>
                  <a:close/>
                </a:path>
              </a:pathLst>
            </a:cu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底部黑圆1"/>
          <p:cNvGrpSpPr/>
          <p:nvPr/>
        </p:nvGrpSpPr>
        <p:grpSpPr>
          <a:xfrm>
            <a:off x="688645" y="5328909"/>
            <a:ext cx="800099" cy="800099"/>
            <a:chOff x="688645" y="5328909"/>
            <a:chExt cx="800099" cy="800099"/>
          </a:xfrm>
        </p:grpSpPr>
        <p:sp>
          <p:nvSpPr>
            <p:cNvPr id="66" name="底部黑圆"/>
            <p:cNvSpPr/>
            <p:nvPr/>
          </p:nvSpPr>
          <p:spPr>
            <a:xfrm>
              <a:off x="688645" y="5328909"/>
              <a:ext cx="800099" cy="800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底部黑圆1"/>
            <p:cNvGrpSpPr>
              <a:grpSpLocks noChangeAspect="1"/>
            </p:cNvGrpSpPr>
            <p:nvPr/>
          </p:nvGrpSpPr>
          <p:grpSpPr bwMode="auto">
            <a:xfrm>
              <a:off x="841900" y="5490152"/>
              <a:ext cx="493589" cy="477613"/>
              <a:chOff x="4535" y="2968"/>
              <a:chExt cx="587" cy="568"/>
            </a:xfr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</p:grpSpPr>
          <p:sp>
            <p:nvSpPr>
              <p:cNvPr id="68" name="底部黑圆"/>
              <p:cNvSpPr>
                <a:spLocks/>
              </p:cNvSpPr>
              <p:nvPr/>
            </p:nvSpPr>
            <p:spPr bwMode="auto">
              <a:xfrm>
                <a:off x="4535" y="3250"/>
                <a:ext cx="498" cy="286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底部黑圆"/>
              <p:cNvSpPr>
                <a:spLocks/>
              </p:cNvSpPr>
              <p:nvPr/>
            </p:nvSpPr>
            <p:spPr bwMode="auto">
              <a:xfrm>
                <a:off x="4755" y="3269"/>
                <a:ext cx="58" cy="52"/>
              </a:xfrm>
              <a:custGeom>
                <a:avLst/>
                <a:gdLst>
                  <a:gd name="T0" fmla="*/ 29 w 58"/>
                  <a:gd name="T1" fmla="*/ 0 h 52"/>
                  <a:gd name="T2" fmla="*/ 0 w 58"/>
                  <a:gd name="T3" fmla="*/ 10 h 52"/>
                  <a:gd name="T4" fmla="*/ 29 w 58"/>
                  <a:gd name="T5" fmla="*/ 52 h 52"/>
                  <a:gd name="T6" fmla="*/ 58 w 58"/>
                  <a:gd name="T7" fmla="*/ 10 h 52"/>
                  <a:gd name="T8" fmla="*/ 29 w 5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29" y="0"/>
                    </a:moveTo>
                    <a:lnTo>
                      <a:pt x="0" y="10"/>
                    </a:lnTo>
                    <a:lnTo>
                      <a:pt x="29" y="52"/>
                    </a:lnTo>
                    <a:lnTo>
                      <a:pt x="58" y="1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底部黑圆"/>
              <p:cNvSpPr>
                <a:spLocks/>
              </p:cNvSpPr>
              <p:nvPr/>
            </p:nvSpPr>
            <p:spPr bwMode="auto">
              <a:xfrm>
                <a:off x="4663" y="2975"/>
                <a:ext cx="242" cy="289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底部黑圆"/>
              <p:cNvSpPr>
                <a:spLocks/>
              </p:cNvSpPr>
              <p:nvPr/>
            </p:nvSpPr>
            <p:spPr bwMode="auto">
              <a:xfrm>
                <a:off x="4911" y="3078"/>
                <a:ext cx="56" cy="10"/>
              </a:xfrm>
              <a:custGeom>
                <a:avLst/>
                <a:gdLst>
                  <a:gd name="T0" fmla="*/ 77 w 77"/>
                  <a:gd name="T1" fmla="*/ 0 h 13"/>
                  <a:gd name="T2" fmla="*/ 0 w 77"/>
                  <a:gd name="T3" fmla="*/ 0 h 13"/>
                  <a:gd name="T4" fmla="*/ 1 w 77"/>
                  <a:gd name="T5" fmla="*/ 13 h 13"/>
                  <a:gd name="T6" fmla="*/ 77 w 77"/>
                  <a:gd name="T7" fmla="*/ 13 h 13"/>
                  <a:gd name="T8" fmla="*/ 77 w 77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3">
                    <a:moveTo>
                      <a:pt x="7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1" y="9"/>
                      <a:pt x="1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0"/>
                      <a:pt x="77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底部黑圆"/>
              <p:cNvSpPr>
                <a:spLocks/>
              </p:cNvSpPr>
              <p:nvPr/>
            </p:nvSpPr>
            <p:spPr bwMode="auto">
              <a:xfrm>
                <a:off x="4904" y="3045"/>
                <a:ext cx="179" cy="9"/>
              </a:xfrm>
              <a:custGeom>
                <a:avLst/>
                <a:gdLst>
                  <a:gd name="T0" fmla="*/ 245 w 245"/>
                  <a:gd name="T1" fmla="*/ 0 h 13"/>
                  <a:gd name="T2" fmla="*/ 0 w 245"/>
                  <a:gd name="T3" fmla="*/ 0 h 13"/>
                  <a:gd name="T4" fmla="*/ 4 w 245"/>
                  <a:gd name="T5" fmla="*/ 13 h 13"/>
                  <a:gd name="T6" fmla="*/ 245 w 245"/>
                  <a:gd name="T7" fmla="*/ 13 h 13"/>
                  <a:gd name="T8" fmla="*/ 245 w 24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3">
                    <a:moveTo>
                      <a:pt x="2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3" y="8"/>
                      <a:pt x="4" y="13"/>
                    </a:cubicBezTo>
                    <a:cubicBezTo>
                      <a:pt x="245" y="13"/>
                      <a:pt x="245" y="13"/>
                      <a:pt x="245" y="13"/>
                    </a:cubicBezTo>
                    <a:lnTo>
                      <a:pt x="2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底部黑圆"/>
              <p:cNvSpPr>
                <a:spLocks/>
              </p:cNvSpPr>
              <p:nvPr/>
            </p:nvSpPr>
            <p:spPr bwMode="auto">
              <a:xfrm>
                <a:off x="4846" y="2968"/>
                <a:ext cx="276" cy="279"/>
              </a:xfrm>
              <a:custGeom>
                <a:avLst/>
                <a:gdLst>
                  <a:gd name="T0" fmla="*/ 368 w 377"/>
                  <a:gd name="T1" fmla="*/ 9 h 379"/>
                  <a:gd name="T2" fmla="*/ 346 w 377"/>
                  <a:gd name="T3" fmla="*/ 0 h 379"/>
                  <a:gd name="T4" fmla="*/ 0 w 377"/>
                  <a:gd name="T5" fmla="*/ 0 h 379"/>
                  <a:gd name="T6" fmla="*/ 40 w 377"/>
                  <a:gd name="T7" fmla="*/ 32 h 379"/>
                  <a:gd name="T8" fmla="*/ 346 w 377"/>
                  <a:gd name="T9" fmla="*/ 32 h 379"/>
                  <a:gd name="T10" fmla="*/ 346 w 377"/>
                  <a:gd name="T11" fmla="*/ 252 h 379"/>
                  <a:gd name="T12" fmla="*/ 261 w 377"/>
                  <a:gd name="T13" fmla="*/ 252 h 379"/>
                  <a:gd name="T14" fmla="*/ 198 w 377"/>
                  <a:gd name="T15" fmla="*/ 315 h 379"/>
                  <a:gd name="T16" fmla="*/ 198 w 377"/>
                  <a:gd name="T17" fmla="*/ 252 h 379"/>
                  <a:gd name="T18" fmla="*/ 95 w 377"/>
                  <a:gd name="T19" fmla="*/ 252 h 379"/>
                  <a:gd name="T20" fmla="*/ 75 w 377"/>
                  <a:gd name="T21" fmla="*/ 283 h 379"/>
                  <a:gd name="T22" fmla="*/ 166 w 377"/>
                  <a:gd name="T23" fmla="*/ 283 h 379"/>
                  <a:gd name="T24" fmla="*/ 166 w 377"/>
                  <a:gd name="T25" fmla="*/ 370 h 379"/>
                  <a:gd name="T26" fmla="*/ 172 w 377"/>
                  <a:gd name="T27" fmla="*/ 378 h 379"/>
                  <a:gd name="T28" fmla="*/ 182 w 377"/>
                  <a:gd name="T29" fmla="*/ 376 h 379"/>
                  <a:gd name="T30" fmla="*/ 274 w 377"/>
                  <a:gd name="T31" fmla="*/ 283 h 379"/>
                  <a:gd name="T32" fmla="*/ 346 w 377"/>
                  <a:gd name="T33" fmla="*/ 283 h 379"/>
                  <a:gd name="T34" fmla="*/ 368 w 377"/>
                  <a:gd name="T35" fmla="*/ 274 h 379"/>
                  <a:gd name="T36" fmla="*/ 377 w 377"/>
                  <a:gd name="T37" fmla="*/ 252 h 379"/>
                  <a:gd name="T38" fmla="*/ 377 w 377"/>
                  <a:gd name="T39" fmla="*/ 32 h 379"/>
                  <a:gd name="T40" fmla="*/ 368 w 377"/>
                  <a:gd name="T41" fmla="*/ 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7" h="379">
                    <a:moveTo>
                      <a:pt x="368" y="9"/>
                    </a:moveTo>
                    <a:cubicBezTo>
                      <a:pt x="362" y="3"/>
                      <a:pt x="354" y="0"/>
                      <a:pt x="3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8"/>
                      <a:pt x="29" y="19"/>
                      <a:pt x="40" y="32"/>
                    </a:cubicBezTo>
                    <a:cubicBezTo>
                      <a:pt x="346" y="32"/>
                      <a:pt x="346" y="32"/>
                      <a:pt x="346" y="32"/>
                    </a:cubicBezTo>
                    <a:cubicBezTo>
                      <a:pt x="346" y="252"/>
                      <a:pt x="346" y="252"/>
                      <a:pt x="346" y="252"/>
                    </a:cubicBezTo>
                    <a:cubicBezTo>
                      <a:pt x="261" y="252"/>
                      <a:pt x="261" y="252"/>
                      <a:pt x="261" y="252"/>
                    </a:cubicBezTo>
                    <a:cubicBezTo>
                      <a:pt x="198" y="315"/>
                      <a:pt x="198" y="315"/>
                      <a:pt x="198" y="315"/>
                    </a:cubicBezTo>
                    <a:cubicBezTo>
                      <a:pt x="198" y="252"/>
                      <a:pt x="198" y="252"/>
                      <a:pt x="198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90" y="263"/>
                      <a:pt x="83" y="274"/>
                      <a:pt x="75" y="283"/>
                    </a:cubicBezTo>
                    <a:cubicBezTo>
                      <a:pt x="166" y="283"/>
                      <a:pt x="166" y="283"/>
                      <a:pt x="166" y="283"/>
                    </a:cubicBezTo>
                    <a:cubicBezTo>
                      <a:pt x="166" y="370"/>
                      <a:pt x="166" y="370"/>
                      <a:pt x="166" y="370"/>
                    </a:cubicBezTo>
                    <a:cubicBezTo>
                      <a:pt x="166" y="373"/>
                      <a:pt x="168" y="376"/>
                      <a:pt x="172" y="378"/>
                    </a:cubicBezTo>
                    <a:cubicBezTo>
                      <a:pt x="175" y="379"/>
                      <a:pt x="179" y="378"/>
                      <a:pt x="182" y="376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346" y="283"/>
                      <a:pt x="346" y="283"/>
                      <a:pt x="346" y="283"/>
                    </a:cubicBezTo>
                    <a:cubicBezTo>
                      <a:pt x="354" y="283"/>
                      <a:pt x="362" y="280"/>
                      <a:pt x="368" y="274"/>
                    </a:cubicBezTo>
                    <a:cubicBezTo>
                      <a:pt x="374" y="268"/>
                      <a:pt x="377" y="260"/>
                      <a:pt x="377" y="252"/>
                    </a:cubicBezTo>
                    <a:cubicBezTo>
                      <a:pt x="377" y="32"/>
                      <a:pt x="377" y="32"/>
                      <a:pt x="377" y="32"/>
                    </a:cubicBezTo>
                    <a:cubicBezTo>
                      <a:pt x="377" y="24"/>
                      <a:pt x="374" y="16"/>
                      <a:pt x="36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底部黑圆"/>
              <p:cNvSpPr>
                <a:spLocks/>
              </p:cNvSpPr>
              <p:nvPr/>
            </p:nvSpPr>
            <p:spPr bwMode="auto">
              <a:xfrm>
                <a:off x="4889" y="3010"/>
                <a:ext cx="194" cy="10"/>
              </a:xfrm>
              <a:custGeom>
                <a:avLst/>
                <a:gdLst>
                  <a:gd name="T0" fmla="*/ 265 w 265"/>
                  <a:gd name="T1" fmla="*/ 0 h 14"/>
                  <a:gd name="T2" fmla="*/ 0 w 265"/>
                  <a:gd name="T3" fmla="*/ 0 h 14"/>
                  <a:gd name="T4" fmla="*/ 8 w 265"/>
                  <a:gd name="T5" fmla="*/ 14 h 14"/>
                  <a:gd name="T6" fmla="*/ 265 w 265"/>
                  <a:gd name="T7" fmla="*/ 14 h 14"/>
                  <a:gd name="T8" fmla="*/ 265 w 26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4">
                    <a:moveTo>
                      <a:pt x="2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5" y="9"/>
                      <a:pt x="8" y="14"/>
                    </a:cubicBezTo>
                    <a:cubicBezTo>
                      <a:pt x="265" y="14"/>
                      <a:pt x="265" y="14"/>
                      <a:pt x="265" y="14"/>
                    </a:cubicBezTo>
                    <a:lnTo>
                      <a:pt x="2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0" name="副标题"/>
          <p:cNvSpPr txBox="1"/>
          <p:nvPr/>
        </p:nvSpPr>
        <p:spPr>
          <a:xfrm>
            <a:off x="727819" y="1437788"/>
            <a:ext cx="45724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 is subtitle, make it small just like this.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大标题"/>
          <p:cNvSpPr txBox="1"/>
          <p:nvPr/>
        </p:nvSpPr>
        <p:spPr>
          <a:xfrm>
            <a:off x="685800" y="514458"/>
            <a:ext cx="1045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Something</a:t>
            </a:r>
            <a:r>
              <a: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here</a:t>
            </a:r>
            <a:endParaRPr lang="zh-CN" altLang="en-US" sz="5400" dirty="0">
              <a:gradFill>
                <a:gsLst>
                  <a:gs pos="0">
                    <a:srgbClr val="E13F3F"/>
                  </a:gs>
                  <a:gs pos="100000">
                    <a:srgbClr val="F03C89"/>
                  </a:gs>
                </a:gsLst>
                <a:lin ang="162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16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底纹DATA"/>
          <p:cNvSpPr txBox="1"/>
          <p:nvPr/>
        </p:nvSpPr>
        <p:spPr>
          <a:xfrm rot="5400000">
            <a:off x="-3538980" y="1543869"/>
            <a:ext cx="83086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endParaRPr lang="zh-CN" altLang="en-US" sz="23900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第三排标签下层（深灰）"/>
          <p:cNvSpPr/>
          <p:nvPr/>
        </p:nvSpPr>
        <p:spPr>
          <a:xfrm>
            <a:off x="6617507" y="5245021"/>
            <a:ext cx="332661" cy="374573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13" h="622301">
                <a:moveTo>
                  <a:pt x="198113" y="622301"/>
                </a:moveTo>
                <a:cubicBezTo>
                  <a:pt x="159484" y="424392"/>
                  <a:pt x="-339214" y="55034"/>
                  <a:pt x="410840" y="0"/>
                </a:cubicBezTo>
                <a:lnTo>
                  <a:pt x="1569713" y="0"/>
                </a:lnTo>
                <a:cubicBezTo>
                  <a:pt x="660460" y="109802"/>
                  <a:pt x="1337407" y="448205"/>
                  <a:pt x="1356986" y="622301"/>
                </a:cubicBezTo>
                <a:lnTo>
                  <a:pt x="198113" y="62230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第二排标签下层（深灰）"/>
          <p:cNvSpPr/>
          <p:nvPr/>
        </p:nvSpPr>
        <p:spPr>
          <a:xfrm>
            <a:off x="6617507" y="3901589"/>
            <a:ext cx="332661" cy="374573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13" h="622301">
                <a:moveTo>
                  <a:pt x="198113" y="622301"/>
                </a:moveTo>
                <a:cubicBezTo>
                  <a:pt x="159484" y="424392"/>
                  <a:pt x="-339214" y="55034"/>
                  <a:pt x="410840" y="0"/>
                </a:cubicBezTo>
                <a:lnTo>
                  <a:pt x="1569713" y="0"/>
                </a:lnTo>
                <a:cubicBezTo>
                  <a:pt x="660460" y="109802"/>
                  <a:pt x="1337407" y="448205"/>
                  <a:pt x="1356986" y="622301"/>
                </a:cubicBezTo>
                <a:lnTo>
                  <a:pt x="198113" y="62230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第一排标签下层（深灰）"/>
          <p:cNvSpPr/>
          <p:nvPr/>
        </p:nvSpPr>
        <p:spPr>
          <a:xfrm>
            <a:off x="6617507" y="2503030"/>
            <a:ext cx="332661" cy="374573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  <a:gd name="connsiteX0" fmla="*/ 198113 w 1569713"/>
              <a:gd name="connsiteY0" fmla="*/ 622301 h 622301"/>
              <a:gd name="connsiteX1" fmla="*/ 410840 w 1569713"/>
              <a:gd name="connsiteY1" fmla="*/ 0 h 622301"/>
              <a:gd name="connsiteX2" fmla="*/ 1569713 w 1569713"/>
              <a:gd name="connsiteY2" fmla="*/ 0 h 622301"/>
              <a:gd name="connsiteX3" fmla="*/ 1356986 w 1569713"/>
              <a:gd name="connsiteY3" fmla="*/ 622301 h 622301"/>
              <a:gd name="connsiteX4" fmla="*/ 198113 w 1569713"/>
              <a:gd name="connsiteY4" fmla="*/ 622301 h 62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13" h="622301">
                <a:moveTo>
                  <a:pt x="198113" y="622301"/>
                </a:moveTo>
                <a:cubicBezTo>
                  <a:pt x="159484" y="424392"/>
                  <a:pt x="-339214" y="55034"/>
                  <a:pt x="410840" y="0"/>
                </a:cubicBezTo>
                <a:lnTo>
                  <a:pt x="1569713" y="0"/>
                </a:lnTo>
                <a:cubicBezTo>
                  <a:pt x="660460" y="109802"/>
                  <a:pt x="1337407" y="448205"/>
                  <a:pt x="1356986" y="622301"/>
                </a:cubicBezTo>
                <a:lnTo>
                  <a:pt x="198113" y="62230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大标题"/>
          <p:cNvSpPr txBox="1"/>
          <p:nvPr/>
        </p:nvSpPr>
        <p:spPr>
          <a:xfrm>
            <a:off x="685800" y="514458"/>
            <a:ext cx="1045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Something</a:t>
            </a:r>
            <a:r>
              <a: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here</a:t>
            </a:r>
            <a:endParaRPr lang="zh-CN" altLang="en-US" sz="5400" dirty="0">
              <a:gradFill>
                <a:gsLst>
                  <a:gs pos="0">
                    <a:srgbClr val="E13F3F"/>
                  </a:gs>
                  <a:gs pos="100000">
                    <a:srgbClr val="F03C89"/>
                  </a:gs>
                </a:gsLst>
                <a:lin ang="162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副标题"/>
          <p:cNvSpPr txBox="1"/>
          <p:nvPr/>
        </p:nvSpPr>
        <p:spPr>
          <a:xfrm>
            <a:off x="3625625" y="1437788"/>
            <a:ext cx="45724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 here is subtitle, make it small just like this.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第三排底灰"/>
          <p:cNvSpPr/>
          <p:nvPr/>
        </p:nvSpPr>
        <p:spPr>
          <a:xfrm rot="16200000">
            <a:off x="8262698" y="3254460"/>
            <a:ext cx="622300" cy="46918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第二排底灰"/>
          <p:cNvSpPr/>
          <p:nvPr/>
        </p:nvSpPr>
        <p:spPr>
          <a:xfrm rot="16200000">
            <a:off x="8262698" y="1909042"/>
            <a:ext cx="622300" cy="46918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第一排底灰"/>
          <p:cNvSpPr/>
          <p:nvPr/>
        </p:nvSpPr>
        <p:spPr>
          <a:xfrm rot="16200000">
            <a:off x="8262697" y="522304"/>
            <a:ext cx="622300" cy="46918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第三排红色渐变"/>
          <p:cNvSpPr/>
          <p:nvPr/>
        </p:nvSpPr>
        <p:spPr>
          <a:xfrm rot="16200000">
            <a:off x="7386397" y="4130763"/>
            <a:ext cx="622300" cy="293925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第二排红色渐变"/>
          <p:cNvSpPr/>
          <p:nvPr/>
        </p:nvSpPr>
        <p:spPr>
          <a:xfrm rot="16200000">
            <a:off x="7646746" y="2521620"/>
            <a:ext cx="622300" cy="345995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第一排红色渐变"/>
          <p:cNvSpPr/>
          <p:nvPr/>
        </p:nvSpPr>
        <p:spPr>
          <a:xfrm rot="16200000">
            <a:off x="7081598" y="1700031"/>
            <a:ext cx="622300" cy="232965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第二排标签上层（浅灰）"/>
          <p:cNvSpPr/>
          <p:nvPr/>
        </p:nvSpPr>
        <p:spPr>
          <a:xfrm flipH="1">
            <a:off x="6703249" y="3897775"/>
            <a:ext cx="538830" cy="487156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28345 w 1499945"/>
              <a:gd name="connsiteY0" fmla="*/ 622301 h 622301"/>
              <a:gd name="connsiteX1" fmla="*/ 341072 w 1499945"/>
              <a:gd name="connsiteY1" fmla="*/ 0 h 622301"/>
              <a:gd name="connsiteX2" fmla="*/ 1499945 w 1499945"/>
              <a:gd name="connsiteY2" fmla="*/ 0 h 622301"/>
              <a:gd name="connsiteX3" fmla="*/ 1287218 w 1499945"/>
              <a:gd name="connsiteY3" fmla="*/ 622301 h 622301"/>
              <a:gd name="connsiteX4" fmla="*/ 128345 w 1499945"/>
              <a:gd name="connsiteY4" fmla="*/ 622301 h 622301"/>
              <a:gd name="connsiteX0" fmla="*/ 128346 w 1499946"/>
              <a:gd name="connsiteY0" fmla="*/ 622301 h 636397"/>
              <a:gd name="connsiteX1" fmla="*/ 341073 w 1499946"/>
              <a:gd name="connsiteY1" fmla="*/ 0 h 636397"/>
              <a:gd name="connsiteX2" fmla="*/ 1499946 w 1499946"/>
              <a:gd name="connsiteY2" fmla="*/ 0 h 636397"/>
              <a:gd name="connsiteX3" fmla="*/ 1293979 w 1499946"/>
              <a:gd name="connsiteY3" fmla="*/ 636397 h 636397"/>
              <a:gd name="connsiteX4" fmla="*/ 128346 w 1499946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67043 w 1438643"/>
              <a:gd name="connsiteY0" fmla="*/ 622301 h 636397"/>
              <a:gd name="connsiteX1" fmla="*/ 279770 w 1438643"/>
              <a:gd name="connsiteY1" fmla="*/ 0 h 636397"/>
              <a:gd name="connsiteX2" fmla="*/ 1438643 w 1438643"/>
              <a:gd name="connsiteY2" fmla="*/ 0 h 636397"/>
              <a:gd name="connsiteX3" fmla="*/ 1232676 w 1438643"/>
              <a:gd name="connsiteY3" fmla="*/ 636397 h 636397"/>
              <a:gd name="connsiteX4" fmla="*/ 67043 w 1438643"/>
              <a:gd name="connsiteY4" fmla="*/ 622301 h 636397"/>
              <a:gd name="connsiteX0" fmla="*/ 114665 w 1486265"/>
              <a:gd name="connsiteY0" fmla="*/ 622301 h 636397"/>
              <a:gd name="connsiteX1" fmla="*/ 327392 w 1486265"/>
              <a:gd name="connsiteY1" fmla="*/ 0 h 636397"/>
              <a:gd name="connsiteX2" fmla="*/ 1486265 w 1486265"/>
              <a:gd name="connsiteY2" fmla="*/ 0 h 636397"/>
              <a:gd name="connsiteX3" fmla="*/ 1280298 w 1486265"/>
              <a:gd name="connsiteY3" fmla="*/ 636397 h 636397"/>
              <a:gd name="connsiteX4" fmla="*/ 114665 w 1486265"/>
              <a:gd name="connsiteY4" fmla="*/ 622301 h 636397"/>
              <a:gd name="connsiteX0" fmla="*/ 129579 w 1501179"/>
              <a:gd name="connsiteY0" fmla="*/ 622301 h 636397"/>
              <a:gd name="connsiteX1" fmla="*/ 342306 w 1501179"/>
              <a:gd name="connsiteY1" fmla="*/ 0 h 636397"/>
              <a:gd name="connsiteX2" fmla="*/ 1501179 w 1501179"/>
              <a:gd name="connsiteY2" fmla="*/ 0 h 636397"/>
              <a:gd name="connsiteX3" fmla="*/ 1295212 w 1501179"/>
              <a:gd name="connsiteY3" fmla="*/ 636397 h 636397"/>
              <a:gd name="connsiteX4" fmla="*/ 129579 w 1501179"/>
              <a:gd name="connsiteY4" fmla="*/ 622301 h 636397"/>
              <a:gd name="connsiteX0" fmla="*/ 129580 w 1501180"/>
              <a:gd name="connsiteY0" fmla="*/ 622301 h 632873"/>
              <a:gd name="connsiteX1" fmla="*/ 342307 w 1501180"/>
              <a:gd name="connsiteY1" fmla="*/ 0 h 632873"/>
              <a:gd name="connsiteX2" fmla="*/ 1501180 w 1501180"/>
              <a:gd name="connsiteY2" fmla="*/ 0 h 632873"/>
              <a:gd name="connsiteX3" fmla="*/ 1288453 w 1501180"/>
              <a:gd name="connsiteY3" fmla="*/ 632873 h 632873"/>
              <a:gd name="connsiteX4" fmla="*/ 129580 w 1501180"/>
              <a:gd name="connsiteY4" fmla="*/ 622301 h 632873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9521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7493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5825"/>
              <a:gd name="connsiteX1" fmla="*/ 342307 w 1501180"/>
              <a:gd name="connsiteY1" fmla="*/ 0 h 625825"/>
              <a:gd name="connsiteX2" fmla="*/ 1501180 w 1501180"/>
              <a:gd name="connsiteY2" fmla="*/ 0 h 625825"/>
              <a:gd name="connsiteX3" fmla="*/ 1261414 w 1501180"/>
              <a:gd name="connsiteY3" fmla="*/ 625825 h 625825"/>
              <a:gd name="connsiteX4" fmla="*/ 129580 w 1501180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478 w 1260767"/>
              <a:gd name="connsiteY0" fmla="*/ 622301 h 625825"/>
              <a:gd name="connsiteX1" fmla="*/ 214205 w 1260767"/>
              <a:gd name="connsiteY1" fmla="*/ 0 h 625825"/>
              <a:gd name="connsiteX2" fmla="*/ 1260767 w 1260767"/>
              <a:gd name="connsiteY2" fmla="*/ 27322 h 625825"/>
              <a:gd name="connsiteX3" fmla="*/ 1133312 w 1260767"/>
              <a:gd name="connsiteY3" fmla="*/ 625825 h 625825"/>
              <a:gd name="connsiteX4" fmla="*/ 1478 w 1260767"/>
              <a:gd name="connsiteY4" fmla="*/ 622301 h 625825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0 w 1259289"/>
              <a:gd name="connsiteY0" fmla="*/ 598882 h 602406"/>
              <a:gd name="connsiteX1" fmla="*/ 197751 w 1259289"/>
              <a:gd name="connsiteY1" fmla="*/ 0 h 602406"/>
              <a:gd name="connsiteX2" fmla="*/ 1259289 w 1259289"/>
              <a:gd name="connsiteY2" fmla="*/ 3903 h 602406"/>
              <a:gd name="connsiteX3" fmla="*/ 1131834 w 1259289"/>
              <a:gd name="connsiteY3" fmla="*/ 602406 h 602406"/>
              <a:gd name="connsiteX4" fmla="*/ 0 w 1259289"/>
              <a:gd name="connsiteY4" fmla="*/ 598882 h 602406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11404 w 1270693"/>
              <a:gd name="connsiteY0" fmla="*/ 598882 h 598881"/>
              <a:gd name="connsiteX1" fmla="*/ 209155 w 1270693"/>
              <a:gd name="connsiteY1" fmla="*/ 0 h 598881"/>
              <a:gd name="connsiteX2" fmla="*/ 1270693 w 1270693"/>
              <a:gd name="connsiteY2" fmla="*/ 3903 h 598881"/>
              <a:gd name="connsiteX3" fmla="*/ 1098312 w 1270693"/>
              <a:gd name="connsiteY3" fmla="*/ 598503 h 598881"/>
              <a:gd name="connsiteX4" fmla="*/ 11404 w 1270693"/>
              <a:gd name="connsiteY4" fmla="*/ 598882 h 5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693" h="598881">
                <a:moveTo>
                  <a:pt x="11404" y="598882"/>
                </a:moveTo>
                <a:cubicBezTo>
                  <a:pt x="175581" y="397449"/>
                  <a:pt x="-222772" y="20433"/>
                  <a:pt x="209155" y="0"/>
                </a:cubicBezTo>
                <a:lnTo>
                  <a:pt x="1270693" y="3903"/>
                </a:lnTo>
                <a:cubicBezTo>
                  <a:pt x="836639" y="21558"/>
                  <a:pt x="1268019" y="364497"/>
                  <a:pt x="1098312" y="598503"/>
                </a:cubicBezTo>
                <a:lnTo>
                  <a:pt x="11404" y="598882"/>
                </a:lnTo>
                <a:close/>
              </a:path>
            </a:pathLst>
          </a:cu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第一排标签上层（浅灰）"/>
          <p:cNvSpPr/>
          <p:nvPr/>
        </p:nvSpPr>
        <p:spPr>
          <a:xfrm flipH="1">
            <a:off x="6703249" y="2499216"/>
            <a:ext cx="538830" cy="487156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28345 w 1499945"/>
              <a:gd name="connsiteY0" fmla="*/ 622301 h 622301"/>
              <a:gd name="connsiteX1" fmla="*/ 341072 w 1499945"/>
              <a:gd name="connsiteY1" fmla="*/ 0 h 622301"/>
              <a:gd name="connsiteX2" fmla="*/ 1499945 w 1499945"/>
              <a:gd name="connsiteY2" fmla="*/ 0 h 622301"/>
              <a:gd name="connsiteX3" fmla="*/ 1287218 w 1499945"/>
              <a:gd name="connsiteY3" fmla="*/ 622301 h 622301"/>
              <a:gd name="connsiteX4" fmla="*/ 128345 w 1499945"/>
              <a:gd name="connsiteY4" fmla="*/ 622301 h 622301"/>
              <a:gd name="connsiteX0" fmla="*/ 128346 w 1499946"/>
              <a:gd name="connsiteY0" fmla="*/ 622301 h 636397"/>
              <a:gd name="connsiteX1" fmla="*/ 341073 w 1499946"/>
              <a:gd name="connsiteY1" fmla="*/ 0 h 636397"/>
              <a:gd name="connsiteX2" fmla="*/ 1499946 w 1499946"/>
              <a:gd name="connsiteY2" fmla="*/ 0 h 636397"/>
              <a:gd name="connsiteX3" fmla="*/ 1293979 w 1499946"/>
              <a:gd name="connsiteY3" fmla="*/ 636397 h 636397"/>
              <a:gd name="connsiteX4" fmla="*/ 128346 w 1499946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67043 w 1438643"/>
              <a:gd name="connsiteY0" fmla="*/ 622301 h 636397"/>
              <a:gd name="connsiteX1" fmla="*/ 279770 w 1438643"/>
              <a:gd name="connsiteY1" fmla="*/ 0 h 636397"/>
              <a:gd name="connsiteX2" fmla="*/ 1438643 w 1438643"/>
              <a:gd name="connsiteY2" fmla="*/ 0 h 636397"/>
              <a:gd name="connsiteX3" fmla="*/ 1232676 w 1438643"/>
              <a:gd name="connsiteY3" fmla="*/ 636397 h 636397"/>
              <a:gd name="connsiteX4" fmla="*/ 67043 w 1438643"/>
              <a:gd name="connsiteY4" fmla="*/ 622301 h 636397"/>
              <a:gd name="connsiteX0" fmla="*/ 114665 w 1486265"/>
              <a:gd name="connsiteY0" fmla="*/ 622301 h 636397"/>
              <a:gd name="connsiteX1" fmla="*/ 327392 w 1486265"/>
              <a:gd name="connsiteY1" fmla="*/ 0 h 636397"/>
              <a:gd name="connsiteX2" fmla="*/ 1486265 w 1486265"/>
              <a:gd name="connsiteY2" fmla="*/ 0 h 636397"/>
              <a:gd name="connsiteX3" fmla="*/ 1280298 w 1486265"/>
              <a:gd name="connsiteY3" fmla="*/ 636397 h 636397"/>
              <a:gd name="connsiteX4" fmla="*/ 114665 w 1486265"/>
              <a:gd name="connsiteY4" fmla="*/ 622301 h 636397"/>
              <a:gd name="connsiteX0" fmla="*/ 129579 w 1501179"/>
              <a:gd name="connsiteY0" fmla="*/ 622301 h 636397"/>
              <a:gd name="connsiteX1" fmla="*/ 342306 w 1501179"/>
              <a:gd name="connsiteY1" fmla="*/ 0 h 636397"/>
              <a:gd name="connsiteX2" fmla="*/ 1501179 w 1501179"/>
              <a:gd name="connsiteY2" fmla="*/ 0 h 636397"/>
              <a:gd name="connsiteX3" fmla="*/ 1295212 w 1501179"/>
              <a:gd name="connsiteY3" fmla="*/ 636397 h 636397"/>
              <a:gd name="connsiteX4" fmla="*/ 129579 w 1501179"/>
              <a:gd name="connsiteY4" fmla="*/ 622301 h 636397"/>
              <a:gd name="connsiteX0" fmla="*/ 129580 w 1501180"/>
              <a:gd name="connsiteY0" fmla="*/ 622301 h 632873"/>
              <a:gd name="connsiteX1" fmla="*/ 342307 w 1501180"/>
              <a:gd name="connsiteY1" fmla="*/ 0 h 632873"/>
              <a:gd name="connsiteX2" fmla="*/ 1501180 w 1501180"/>
              <a:gd name="connsiteY2" fmla="*/ 0 h 632873"/>
              <a:gd name="connsiteX3" fmla="*/ 1288453 w 1501180"/>
              <a:gd name="connsiteY3" fmla="*/ 632873 h 632873"/>
              <a:gd name="connsiteX4" fmla="*/ 129580 w 1501180"/>
              <a:gd name="connsiteY4" fmla="*/ 622301 h 632873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9521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7493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5825"/>
              <a:gd name="connsiteX1" fmla="*/ 342307 w 1501180"/>
              <a:gd name="connsiteY1" fmla="*/ 0 h 625825"/>
              <a:gd name="connsiteX2" fmla="*/ 1501180 w 1501180"/>
              <a:gd name="connsiteY2" fmla="*/ 0 h 625825"/>
              <a:gd name="connsiteX3" fmla="*/ 1261414 w 1501180"/>
              <a:gd name="connsiteY3" fmla="*/ 625825 h 625825"/>
              <a:gd name="connsiteX4" fmla="*/ 129580 w 1501180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478 w 1260767"/>
              <a:gd name="connsiteY0" fmla="*/ 622301 h 625825"/>
              <a:gd name="connsiteX1" fmla="*/ 214205 w 1260767"/>
              <a:gd name="connsiteY1" fmla="*/ 0 h 625825"/>
              <a:gd name="connsiteX2" fmla="*/ 1260767 w 1260767"/>
              <a:gd name="connsiteY2" fmla="*/ 27322 h 625825"/>
              <a:gd name="connsiteX3" fmla="*/ 1133312 w 1260767"/>
              <a:gd name="connsiteY3" fmla="*/ 625825 h 625825"/>
              <a:gd name="connsiteX4" fmla="*/ 1478 w 1260767"/>
              <a:gd name="connsiteY4" fmla="*/ 622301 h 625825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0 w 1259289"/>
              <a:gd name="connsiteY0" fmla="*/ 598882 h 602406"/>
              <a:gd name="connsiteX1" fmla="*/ 197751 w 1259289"/>
              <a:gd name="connsiteY1" fmla="*/ 0 h 602406"/>
              <a:gd name="connsiteX2" fmla="*/ 1259289 w 1259289"/>
              <a:gd name="connsiteY2" fmla="*/ 3903 h 602406"/>
              <a:gd name="connsiteX3" fmla="*/ 1131834 w 1259289"/>
              <a:gd name="connsiteY3" fmla="*/ 602406 h 602406"/>
              <a:gd name="connsiteX4" fmla="*/ 0 w 1259289"/>
              <a:gd name="connsiteY4" fmla="*/ 598882 h 602406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11404 w 1270693"/>
              <a:gd name="connsiteY0" fmla="*/ 598882 h 598881"/>
              <a:gd name="connsiteX1" fmla="*/ 209155 w 1270693"/>
              <a:gd name="connsiteY1" fmla="*/ 0 h 598881"/>
              <a:gd name="connsiteX2" fmla="*/ 1270693 w 1270693"/>
              <a:gd name="connsiteY2" fmla="*/ 3903 h 598881"/>
              <a:gd name="connsiteX3" fmla="*/ 1098312 w 1270693"/>
              <a:gd name="connsiteY3" fmla="*/ 598503 h 598881"/>
              <a:gd name="connsiteX4" fmla="*/ 11404 w 1270693"/>
              <a:gd name="connsiteY4" fmla="*/ 598882 h 5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693" h="598881">
                <a:moveTo>
                  <a:pt x="11404" y="598882"/>
                </a:moveTo>
                <a:cubicBezTo>
                  <a:pt x="175581" y="397449"/>
                  <a:pt x="-222772" y="20433"/>
                  <a:pt x="209155" y="0"/>
                </a:cubicBezTo>
                <a:lnTo>
                  <a:pt x="1270693" y="3903"/>
                </a:lnTo>
                <a:cubicBezTo>
                  <a:pt x="836639" y="21558"/>
                  <a:pt x="1268019" y="364497"/>
                  <a:pt x="1098312" y="598503"/>
                </a:cubicBezTo>
                <a:lnTo>
                  <a:pt x="11404" y="598882"/>
                </a:lnTo>
                <a:close/>
              </a:path>
            </a:pathLst>
          </a:cu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第三排标签上层（浅灰）"/>
          <p:cNvSpPr/>
          <p:nvPr/>
        </p:nvSpPr>
        <p:spPr>
          <a:xfrm flipH="1">
            <a:off x="6703249" y="5238824"/>
            <a:ext cx="538830" cy="487156"/>
          </a:xfrm>
          <a:custGeom>
            <a:avLst/>
            <a:gdLst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0 w 1371600"/>
              <a:gd name="connsiteY0" fmla="*/ 622301 h 622301"/>
              <a:gd name="connsiteX1" fmla="*/ 212727 w 1371600"/>
              <a:gd name="connsiteY1" fmla="*/ 0 h 622301"/>
              <a:gd name="connsiteX2" fmla="*/ 1371600 w 1371600"/>
              <a:gd name="connsiteY2" fmla="*/ 0 h 622301"/>
              <a:gd name="connsiteX3" fmla="*/ 1158873 w 1371600"/>
              <a:gd name="connsiteY3" fmla="*/ 622301 h 622301"/>
              <a:gd name="connsiteX4" fmla="*/ 0 w 1371600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8 w 1371608"/>
              <a:gd name="connsiteY0" fmla="*/ 622301 h 622301"/>
              <a:gd name="connsiteX1" fmla="*/ 212735 w 1371608"/>
              <a:gd name="connsiteY1" fmla="*/ 0 h 622301"/>
              <a:gd name="connsiteX2" fmla="*/ 1371608 w 1371608"/>
              <a:gd name="connsiteY2" fmla="*/ 0 h 622301"/>
              <a:gd name="connsiteX3" fmla="*/ 1158881 w 1371608"/>
              <a:gd name="connsiteY3" fmla="*/ 622301 h 622301"/>
              <a:gd name="connsiteX4" fmla="*/ 8 w 1371608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934 w 1372534"/>
              <a:gd name="connsiteY0" fmla="*/ 622301 h 622301"/>
              <a:gd name="connsiteX1" fmla="*/ 213661 w 1372534"/>
              <a:gd name="connsiteY1" fmla="*/ 0 h 622301"/>
              <a:gd name="connsiteX2" fmla="*/ 1372534 w 1372534"/>
              <a:gd name="connsiteY2" fmla="*/ 0 h 622301"/>
              <a:gd name="connsiteX3" fmla="*/ 1159807 w 1372534"/>
              <a:gd name="connsiteY3" fmla="*/ 622301 h 622301"/>
              <a:gd name="connsiteX4" fmla="*/ 934 w 1372534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6493 w 1388093"/>
              <a:gd name="connsiteY0" fmla="*/ 622301 h 622301"/>
              <a:gd name="connsiteX1" fmla="*/ 229220 w 1388093"/>
              <a:gd name="connsiteY1" fmla="*/ 0 h 622301"/>
              <a:gd name="connsiteX2" fmla="*/ 1388093 w 1388093"/>
              <a:gd name="connsiteY2" fmla="*/ 0 h 622301"/>
              <a:gd name="connsiteX3" fmla="*/ 1175366 w 1388093"/>
              <a:gd name="connsiteY3" fmla="*/ 622301 h 622301"/>
              <a:gd name="connsiteX4" fmla="*/ 16493 w 1388093"/>
              <a:gd name="connsiteY4" fmla="*/ 622301 h 622301"/>
              <a:gd name="connsiteX0" fmla="*/ 128345 w 1499945"/>
              <a:gd name="connsiteY0" fmla="*/ 622301 h 622301"/>
              <a:gd name="connsiteX1" fmla="*/ 341072 w 1499945"/>
              <a:gd name="connsiteY1" fmla="*/ 0 h 622301"/>
              <a:gd name="connsiteX2" fmla="*/ 1499945 w 1499945"/>
              <a:gd name="connsiteY2" fmla="*/ 0 h 622301"/>
              <a:gd name="connsiteX3" fmla="*/ 1287218 w 1499945"/>
              <a:gd name="connsiteY3" fmla="*/ 622301 h 622301"/>
              <a:gd name="connsiteX4" fmla="*/ 128345 w 1499945"/>
              <a:gd name="connsiteY4" fmla="*/ 622301 h 622301"/>
              <a:gd name="connsiteX0" fmla="*/ 128346 w 1499946"/>
              <a:gd name="connsiteY0" fmla="*/ 622301 h 636397"/>
              <a:gd name="connsiteX1" fmla="*/ 341073 w 1499946"/>
              <a:gd name="connsiteY1" fmla="*/ 0 h 636397"/>
              <a:gd name="connsiteX2" fmla="*/ 1499946 w 1499946"/>
              <a:gd name="connsiteY2" fmla="*/ 0 h 636397"/>
              <a:gd name="connsiteX3" fmla="*/ 1293979 w 1499946"/>
              <a:gd name="connsiteY3" fmla="*/ 636397 h 636397"/>
              <a:gd name="connsiteX4" fmla="*/ 128346 w 1499946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128347 w 1499947"/>
              <a:gd name="connsiteY0" fmla="*/ 622301 h 636397"/>
              <a:gd name="connsiteX1" fmla="*/ 341074 w 1499947"/>
              <a:gd name="connsiteY1" fmla="*/ 0 h 636397"/>
              <a:gd name="connsiteX2" fmla="*/ 1499947 w 1499947"/>
              <a:gd name="connsiteY2" fmla="*/ 0 h 636397"/>
              <a:gd name="connsiteX3" fmla="*/ 1293980 w 1499947"/>
              <a:gd name="connsiteY3" fmla="*/ 636397 h 636397"/>
              <a:gd name="connsiteX4" fmla="*/ 128347 w 1499947"/>
              <a:gd name="connsiteY4" fmla="*/ 622301 h 636397"/>
              <a:gd name="connsiteX0" fmla="*/ 67043 w 1438643"/>
              <a:gd name="connsiteY0" fmla="*/ 622301 h 636397"/>
              <a:gd name="connsiteX1" fmla="*/ 279770 w 1438643"/>
              <a:gd name="connsiteY1" fmla="*/ 0 h 636397"/>
              <a:gd name="connsiteX2" fmla="*/ 1438643 w 1438643"/>
              <a:gd name="connsiteY2" fmla="*/ 0 h 636397"/>
              <a:gd name="connsiteX3" fmla="*/ 1232676 w 1438643"/>
              <a:gd name="connsiteY3" fmla="*/ 636397 h 636397"/>
              <a:gd name="connsiteX4" fmla="*/ 67043 w 1438643"/>
              <a:gd name="connsiteY4" fmla="*/ 622301 h 636397"/>
              <a:gd name="connsiteX0" fmla="*/ 114665 w 1486265"/>
              <a:gd name="connsiteY0" fmla="*/ 622301 h 636397"/>
              <a:gd name="connsiteX1" fmla="*/ 327392 w 1486265"/>
              <a:gd name="connsiteY1" fmla="*/ 0 h 636397"/>
              <a:gd name="connsiteX2" fmla="*/ 1486265 w 1486265"/>
              <a:gd name="connsiteY2" fmla="*/ 0 h 636397"/>
              <a:gd name="connsiteX3" fmla="*/ 1280298 w 1486265"/>
              <a:gd name="connsiteY3" fmla="*/ 636397 h 636397"/>
              <a:gd name="connsiteX4" fmla="*/ 114665 w 1486265"/>
              <a:gd name="connsiteY4" fmla="*/ 622301 h 636397"/>
              <a:gd name="connsiteX0" fmla="*/ 129579 w 1501179"/>
              <a:gd name="connsiteY0" fmla="*/ 622301 h 636397"/>
              <a:gd name="connsiteX1" fmla="*/ 342306 w 1501179"/>
              <a:gd name="connsiteY1" fmla="*/ 0 h 636397"/>
              <a:gd name="connsiteX2" fmla="*/ 1501179 w 1501179"/>
              <a:gd name="connsiteY2" fmla="*/ 0 h 636397"/>
              <a:gd name="connsiteX3" fmla="*/ 1295212 w 1501179"/>
              <a:gd name="connsiteY3" fmla="*/ 636397 h 636397"/>
              <a:gd name="connsiteX4" fmla="*/ 129579 w 1501179"/>
              <a:gd name="connsiteY4" fmla="*/ 622301 h 636397"/>
              <a:gd name="connsiteX0" fmla="*/ 129580 w 1501180"/>
              <a:gd name="connsiteY0" fmla="*/ 622301 h 632873"/>
              <a:gd name="connsiteX1" fmla="*/ 342307 w 1501180"/>
              <a:gd name="connsiteY1" fmla="*/ 0 h 632873"/>
              <a:gd name="connsiteX2" fmla="*/ 1501180 w 1501180"/>
              <a:gd name="connsiteY2" fmla="*/ 0 h 632873"/>
              <a:gd name="connsiteX3" fmla="*/ 1288453 w 1501180"/>
              <a:gd name="connsiteY3" fmla="*/ 632873 h 632873"/>
              <a:gd name="connsiteX4" fmla="*/ 129580 w 1501180"/>
              <a:gd name="connsiteY4" fmla="*/ 622301 h 632873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88453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9521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9349"/>
              <a:gd name="connsiteX1" fmla="*/ 342307 w 1501180"/>
              <a:gd name="connsiteY1" fmla="*/ 0 h 629349"/>
              <a:gd name="connsiteX2" fmla="*/ 1501180 w 1501180"/>
              <a:gd name="connsiteY2" fmla="*/ 0 h 629349"/>
              <a:gd name="connsiteX3" fmla="*/ 1274934 w 1501180"/>
              <a:gd name="connsiteY3" fmla="*/ 629349 h 629349"/>
              <a:gd name="connsiteX4" fmla="*/ 129580 w 1501180"/>
              <a:gd name="connsiteY4" fmla="*/ 622301 h 629349"/>
              <a:gd name="connsiteX0" fmla="*/ 129580 w 1501180"/>
              <a:gd name="connsiteY0" fmla="*/ 622301 h 625825"/>
              <a:gd name="connsiteX1" fmla="*/ 342307 w 1501180"/>
              <a:gd name="connsiteY1" fmla="*/ 0 h 625825"/>
              <a:gd name="connsiteX2" fmla="*/ 1501180 w 1501180"/>
              <a:gd name="connsiteY2" fmla="*/ 0 h 625825"/>
              <a:gd name="connsiteX3" fmla="*/ 1261414 w 1501180"/>
              <a:gd name="connsiteY3" fmla="*/ 625825 h 625825"/>
              <a:gd name="connsiteX4" fmla="*/ 129580 w 1501180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29580 w 1388869"/>
              <a:gd name="connsiteY0" fmla="*/ 622301 h 625825"/>
              <a:gd name="connsiteX1" fmla="*/ 342307 w 1388869"/>
              <a:gd name="connsiteY1" fmla="*/ 0 h 625825"/>
              <a:gd name="connsiteX2" fmla="*/ 1388869 w 1388869"/>
              <a:gd name="connsiteY2" fmla="*/ 27322 h 625825"/>
              <a:gd name="connsiteX3" fmla="*/ 1261414 w 1388869"/>
              <a:gd name="connsiteY3" fmla="*/ 625825 h 625825"/>
              <a:gd name="connsiteX4" fmla="*/ 129580 w 1388869"/>
              <a:gd name="connsiteY4" fmla="*/ 622301 h 625825"/>
              <a:gd name="connsiteX0" fmla="*/ 1478 w 1260767"/>
              <a:gd name="connsiteY0" fmla="*/ 622301 h 625825"/>
              <a:gd name="connsiteX1" fmla="*/ 214205 w 1260767"/>
              <a:gd name="connsiteY1" fmla="*/ 0 h 625825"/>
              <a:gd name="connsiteX2" fmla="*/ 1260767 w 1260767"/>
              <a:gd name="connsiteY2" fmla="*/ 27322 h 625825"/>
              <a:gd name="connsiteX3" fmla="*/ 1133312 w 1260767"/>
              <a:gd name="connsiteY3" fmla="*/ 625825 h 625825"/>
              <a:gd name="connsiteX4" fmla="*/ 1478 w 1260767"/>
              <a:gd name="connsiteY4" fmla="*/ 622301 h 625825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0 w 1259289"/>
              <a:gd name="connsiteY0" fmla="*/ 598882 h 602406"/>
              <a:gd name="connsiteX1" fmla="*/ 197751 w 1259289"/>
              <a:gd name="connsiteY1" fmla="*/ 0 h 602406"/>
              <a:gd name="connsiteX2" fmla="*/ 1259289 w 1259289"/>
              <a:gd name="connsiteY2" fmla="*/ 3903 h 602406"/>
              <a:gd name="connsiteX3" fmla="*/ 1131834 w 1259289"/>
              <a:gd name="connsiteY3" fmla="*/ 602406 h 602406"/>
              <a:gd name="connsiteX4" fmla="*/ 0 w 1259289"/>
              <a:gd name="connsiteY4" fmla="*/ 598882 h 602406"/>
              <a:gd name="connsiteX0" fmla="*/ 11404 w 1270693"/>
              <a:gd name="connsiteY0" fmla="*/ 598882 h 602406"/>
              <a:gd name="connsiteX1" fmla="*/ 209155 w 1270693"/>
              <a:gd name="connsiteY1" fmla="*/ 0 h 602406"/>
              <a:gd name="connsiteX2" fmla="*/ 1270693 w 1270693"/>
              <a:gd name="connsiteY2" fmla="*/ 3903 h 602406"/>
              <a:gd name="connsiteX3" fmla="*/ 1143238 w 1270693"/>
              <a:gd name="connsiteY3" fmla="*/ 602406 h 602406"/>
              <a:gd name="connsiteX4" fmla="*/ 11404 w 1270693"/>
              <a:gd name="connsiteY4" fmla="*/ 598882 h 602406"/>
              <a:gd name="connsiteX0" fmla="*/ 11404 w 1270693"/>
              <a:gd name="connsiteY0" fmla="*/ 598882 h 598881"/>
              <a:gd name="connsiteX1" fmla="*/ 209155 w 1270693"/>
              <a:gd name="connsiteY1" fmla="*/ 0 h 598881"/>
              <a:gd name="connsiteX2" fmla="*/ 1270693 w 1270693"/>
              <a:gd name="connsiteY2" fmla="*/ 3903 h 598881"/>
              <a:gd name="connsiteX3" fmla="*/ 1098312 w 1270693"/>
              <a:gd name="connsiteY3" fmla="*/ 598503 h 598881"/>
              <a:gd name="connsiteX4" fmla="*/ 11404 w 1270693"/>
              <a:gd name="connsiteY4" fmla="*/ 598882 h 5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693" h="598881">
                <a:moveTo>
                  <a:pt x="11404" y="598882"/>
                </a:moveTo>
                <a:cubicBezTo>
                  <a:pt x="175581" y="397449"/>
                  <a:pt x="-222772" y="20433"/>
                  <a:pt x="209155" y="0"/>
                </a:cubicBezTo>
                <a:lnTo>
                  <a:pt x="1270693" y="3903"/>
                </a:lnTo>
                <a:cubicBezTo>
                  <a:pt x="836639" y="21558"/>
                  <a:pt x="1268019" y="364497"/>
                  <a:pt x="1098312" y="598503"/>
                </a:cubicBezTo>
                <a:lnTo>
                  <a:pt x="11404" y="598882"/>
                </a:lnTo>
                <a:close/>
              </a:path>
            </a:pathLst>
          </a:cu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第三排闪光"/>
          <p:cNvGrpSpPr/>
          <p:nvPr/>
        </p:nvGrpSpPr>
        <p:grpSpPr>
          <a:xfrm rot="19403546">
            <a:off x="10848711" y="5042724"/>
            <a:ext cx="164735" cy="345252"/>
            <a:chOff x="5956417" y="3056523"/>
            <a:chExt cx="292634" cy="613302"/>
          </a:xfrm>
        </p:grpSpPr>
        <p:cxnSp>
          <p:nvCxnSpPr>
            <p:cNvPr id="47" name="第三排闪光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第三排闪光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第三排闪光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第三排闪光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第三排闪光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第二排闪光"/>
          <p:cNvGrpSpPr/>
          <p:nvPr/>
        </p:nvGrpSpPr>
        <p:grpSpPr>
          <a:xfrm rot="19403546">
            <a:off x="10886472" y="3737585"/>
            <a:ext cx="164735" cy="345252"/>
            <a:chOff x="5956417" y="3056523"/>
            <a:chExt cx="292634" cy="613302"/>
          </a:xfrm>
        </p:grpSpPr>
        <p:cxnSp>
          <p:nvCxnSpPr>
            <p:cNvPr id="41" name="第二排闪光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第二排闪光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第二排闪光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第二排闪光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第二排闪光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第一排闪光"/>
          <p:cNvGrpSpPr/>
          <p:nvPr/>
        </p:nvGrpSpPr>
        <p:grpSpPr>
          <a:xfrm rot="19403546">
            <a:off x="10866001" y="2338469"/>
            <a:ext cx="164735" cy="345252"/>
            <a:chOff x="5956417" y="3056523"/>
            <a:chExt cx="292634" cy="613302"/>
          </a:xfrm>
        </p:grpSpPr>
        <p:cxnSp>
          <p:nvCxnSpPr>
            <p:cNvPr id="35" name="第一排闪光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第一排闪光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第一排闪光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第一排闪光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第一排闪光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第三排百分比数字"/>
          <p:cNvSpPr txBox="1"/>
          <p:nvPr/>
        </p:nvSpPr>
        <p:spPr>
          <a:xfrm>
            <a:off x="6731163" y="5288290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05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第二排百分比数字"/>
          <p:cNvSpPr txBox="1"/>
          <p:nvPr/>
        </p:nvSpPr>
        <p:spPr>
          <a:xfrm>
            <a:off x="6731163" y="3910120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05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第一排百分比数字"/>
          <p:cNvSpPr txBox="1"/>
          <p:nvPr/>
        </p:nvSpPr>
        <p:spPr>
          <a:xfrm>
            <a:off x="6731164" y="2521208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</a:t>
            </a:r>
            <a:r>
              <a:rPr lang="en-US" altLang="zh-CN" sz="105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正文"/>
          <p:cNvSpPr/>
          <p:nvPr/>
        </p:nvSpPr>
        <p:spPr>
          <a:xfrm>
            <a:off x="1807327" y="2258743"/>
            <a:ext cx="349815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autem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iriure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hendrerit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esse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molestie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illum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feugiat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vero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eros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accumsan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iusto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odio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dignissim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qui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blandit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praesent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luptatum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zzril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delenit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augue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feugait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autem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iriure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hendrerit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esse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molestie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illum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feugiat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vero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eros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accumsan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iusto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odio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dignissim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qui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blandit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praesent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luptatum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zzril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delenit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augue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feugait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235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不完整圆 62"/>
          <p:cNvSpPr/>
          <p:nvPr/>
        </p:nvSpPr>
        <p:spPr>
          <a:xfrm>
            <a:off x="1909173" y="2143952"/>
            <a:ext cx="2474086" cy="2474086"/>
          </a:xfrm>
          <a:prstGeom prst="pie">
            <a:avLst>
              <a:gd name="adj1" fmla="val 5405378"/>
              <a:gd name="adj2" fmla="val 18621689"/>
            </a:avLst>
          </a:prstGeo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不完整圆 64"/>
          <p:cNvSpPr/>
          <p:nvPr/>
        </p:nvSpPr>
        <p:spPr>
          <a:xfrm>
            <a:off x="7851606" y="2156826"/>
            <a:ext cx="2474086" cy="2474086"/>
          </a:xfrm>
          <a:prstGeom prst="pie">
            <a:avLst>
              <a:gd name="adj1" fmla="val 14369"/>
              <a:gd name="adj2" fmla="val 4712742"/>
            </a:avLst>
          </a:prstGeo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不完整圆 63"/>
          <p:cNvSpPr/>
          <p:nvPr/>
        </p:nvSpPr>
        <p:spPr>
          <a:xfrm>
            <a:off x="4874621" y="2155445"/>
            <a:ext cx="2474086" cy="2474086"/>
          </a:xfrm>
          <a:prstGeom prst="pie">
            <a:avLst>
              <a:gd name="adj1" fmla="val 10786377"/>
              <a:gd name="adj2" fmla="val 18621689"/>
            </a:avLst>
          </a:prstGeo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5975007" y="2171110"/>
            <a:ext cx="241985" cy="2442756"/>
            <a:chOff x="3022258" y="2171112"/>
            <a:chExt cx="241985" cy="2442756"/>
          </a:xfrm>
        </p:grpSpPr>
        <p:sp>
          <p:nvSpPr>
            <p:cNvPr id="34" name="矩形: 圆角 33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3228009">
            <a:off x="5975006" y="2171110"/>
            <a:ext cx="241985" cy="2442756"/>
            <a:chOff x="3022258" y="2171112"/>
            <a:chExt cx="241985" cy="2442756"/>
          </a:xfrm>
        </p:grpSpPr>
        <p:sp>
          <p:nvSpPr>
            <p:cNvPr id="37" name="矩形: 圆角 36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>
            <a:off x="8933249" y="2171110"/>
            <a:ext cx="241985" cy="2442756"/>
            <a:chOff x="3022258" y="2171112"/>
            <a:chExt cx="241985" cy="2442756"/>
          </a:xfrm>
        </p:grpSpPr>
        <p:sp>
          <p:nvSpPr>
            <p:cNvPr id="40" name="矩形: 圆角 39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20815265">
            <a:off x="8933248" y="2171110"/>
            <a:ext cx="241985" cy="2442756"/>
            <a:chOff x="3022258" y="2171112"/>
            <a:chExt cx="241985" cy="2442756"/>
          </a:xfrm>
        </p:grpSpPr>
        <p:sp>
          <p:nvSpPr>
            <p:cNvPr id="43" name="矩形: 圆角 42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22258" y="2171112"/>
            <a:ext cx="241985" cy="2442756"/>
            <a:chOff x="3022258" y="2171112"/>
            <a:chExt cx="241985" cy="2442756"/>
          </a:xfrm>
        </p:grpSpPr>
        <p:sp>
          <p:nvSpPr>
            <p:cNvPr id="23" name="矩形: 圆角 22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3228009">
            <a:off x="3022257" y="2171112"/>
            <a:ext cx="241985" cy="2442756"/>
            <a:chOff x="3022258" y="2171112"/>
            <a:chExt cx="241985" cy="2442756"/>
          </a:xfrm>
        </p:grpSpPr>
        <p:sp>
          <p:nvSpPr>
            <p:cNvPr id="31" name="矩形: 圆角 30"/>
            <p:cNvSpPr/>
            <p:nvPr/>
          </p:nvSpPr>
          <p:spPr>
            <a:xfrm rot="16200000">
              <a:off x="2532561" y="3882188"/>
              <a:ext cx="1221377" cy="2419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03434"/>
                </a:gs>
                <a:gs pos="100000">
                  <a:srgbClr val="F03C89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 rot="16200000">
              <a:off x="2532562" y="2660809"/>
              <a:ext cx="1221377" cy="2419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"/>
          <p:cNvSpPr/>
          <p:nvPr/>
        </p:nvSpPr>
        <p:spPr>
          <a:xfrm>
            <a:off x="3559441" y="1004833"/>
            <a:ext cx="507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</a:t>
            </a:r>
            <a:endParaRPr lang="zh-CN" altLang="en-US" sz="4800" dirty="0">
              <a:gradFill>
                <a:gsLst>
                  <a:gs pos="0">
                    <a:srgbClr val="E03434"/>
                  </a:gs>
                  <a:gs pos="100000">
                    <a:srgbClr val="ED1773"/>
                  </a:gs>
                </a:gsLst>
                <a:path path="circle">
                  <a:fillToRect l="100000" t="100000"/>
                </a:path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分隔线"/>
          <p:cNvCxnSpPr/>
          <p:nvPr/>
        </p:nvCxnSpPr>
        <p:spPr>
          <a:xfrm>
            <a:off x="4438682" y="1004833"/>
            <a:ext cx="3314636" cy="0"/>
          </a:xfrm>
          <a:prstGeom prst="line">
            <a:avLst/>
          </a:prstGeom>
          <a:ln w="38100">
            <a:gradFill>
              <a:gsLst>
                <a:gs pos="0">
                  <a:srgbClr val="F03C89"/>
                </a:gs>
                <a:gs pos="100000">
                  <a:srgbClr val="E13F3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/>
          <p:nvPr/>
        </p:nvSpPr>
        <p:spPr>
          <a:xfrm>
            <a:off x="4438682" y="461788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sp>
        <p:nvSpPr>
          <p:cNvPr id="24" name="椭圆 23"/>
          <p:cNvSpPr/>
          <p:nvPr/>
        </p:nvSpPr>
        <p:spPr>
          <a:xfrm>
            <a:off x="1921873" y="2171114"/>
            <a:ext cx="2442754" cy="244275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874623" y="2171114"/>
            <a:ext cx="2442754" cy="244275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862298" y="2171114"/>
            <a:ext cx="2442754" cy="244275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2939604" y="3185712"/>
            <a:ext cx="413551" cy="4135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884241" y="3185712"/>
            <a:ext cx="413551" cy="4135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876899" y="3185712"/>
            <a:ext cx="413551" cy="4135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Some data"/>
          <p:cNvSpPr txBox="1"/>
          <p:nvPr/>
        </p:nvSpPr>
        <p:spPr>
          <a:xfrm>
            <a:off x="2429752" y="487294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data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161.2"/>
          <p:cNvSpPr txBox="1"/>
          <p:nvPr/>
        </p:nvSpPr>
        <p:spPr>
          <a:xfrm>
            <a:off x="2350340" y="5242276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03C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41.2</a:t>
            </a:r>
            <a:endParaRPr lang="zh-CN" altLang="en-US" sz="4000" dirty="0">
              <a:solidFill>
                <a:srgbClr val="F03C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ton/year"/>
          <p:cNvSpPr txBox="1"/>
          <p:nvPr/>
        </p:nvSpPr>
        <p:spPr>
          <a:xfrm>
            <a:off x="3495708" y="549193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Some data"/>
          <p:cNvSpPr txBox="1"/>
          <p:nvPr/>
        </p:nvSpPr>
        <p:spPr>
          <a:xfrm>
            <a:off x="5379578" y="487294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data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161.2"/>
          <p:cNvSpPr txBox="1"/>
          <p:nvPr/>
        </p:nvSpPr>
        <p:spPr>
          <a:xfrm>
            <a:off x="5300166" y="5242276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03C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21.2</a:t>
            </a:r>
            <a:endParaRPr lang="zh-CN" altLang="en-US" sz="4000" dirty="0">
              <a:solidFill>
                <a:srgbClr val="F03C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ton/year"/>
          <p:cNvSpPr txBox="1"/>
          <p:nvPr/>
        </p:nvSpPr>
        <p:spPr>
          <a:xfrm>
            <a:off x="6445534" y="549193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Some data"/>
          <p:cNvSpPr txBox="1"/>
          <p:nvPr/>
        </p:nvSpPr>
        <p:spPr>
          <a:xfrm>
            <a:off x="8357478" y="487294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data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161.2"/>
          <p:cNvSpPr txBox="1"/>
          <p:nvPr/>
        </p:nvSpPr>
        <p:spPr>
          <a:xfrm>
            <a:off x="8278066" y="5242276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03C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15.2</a:t>
            </a:r>
            <a:endParaRPr lang="zh-CN" altLang="en-US" sz="4000" dirty="0">
              <a:solidFill>
                <a:srgbClr val="F03C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ton/year"/>
          <p:cNvSpPr txBox="1"/>
          <p:nvPr/>
        </p:nvSpPr>
        <p:spPr>
          <a:xfrm>
            <a:off x="9423434" y="549193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30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点缀2"/>
          <p:cNvSpPr/>
          <p:nvPr/>
        </p:nvSpPr>
        <p:spPr>
          <a:xfrm>
            <a:off x="4422063" y="3695700"/>
            <a:ext cx="533400" cy="533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3000">
                <a:schemeClr val="bg1">
                  <a:lumMod val="95000"/>
                </a:schemeClr>
              </a:gs>
              <a:gs pos="69000">
                <a:schemeClr val="bg1">
                  <a:alpha val="50000"/>
                </a:schemeClr>
              </a:gs>
              <a:gs pos="97000">
                <a:schemeClr val="bg1">
                  <a:lumMod val="95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竖条"/>
          <p:cNvSpPr/>
          <p:nvPr/>
        </p:nvSpPr>
        <p:spPr>
          <a:xfrm>
            <a:off x="9653255" y="4744111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横条"/>
          <p:cNvSpPr/>
          <p:nvPr/>
        </p:nvSpPr>
        <p:spPr>
          <a:xfrm rot="16200000">
            <a:off x="10078705" y="4295134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分点下正文"/>
          <p:cNvSpPr/>
          <p:nvPr/>
        </p:nvSpPr>
        <p:spPr>
          <a:xfrm>
            <a:off x="9653254" y="4800529"/>
            <a:ext cx="25442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47" name="分点下标题"/>
          <p:cNvSpPr/>
          <p:nvPr/>
        </p:nvSpPr>
        <p:spPr>
          <a:xfrm>
            <a:off x="9647778" y="4002601"/>
            <a:ext cx="2544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 to </a:t>
            </a:r>
            <a:r>
              <a:rPr lang="en-US" altLang="zh-CN" sz="2000" b="1" dirty="0" err="1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descripte</a:t>
            </a:r>
            <a:endParaRPr lang="en-US" altLang="zh-CN" sz="2000" b="1" dirty="0">
              <a:gradFill flip="none" rotWithShape="1"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16200000" scaled="1"/>
                <a:tileRect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竖条"/>
          <p:cNvSpPr/>
          <p:nvPr/>
        </p:nvSpPr>
        <p:spPr>
          <a:xfrm>
            <a:off x="7310275" y="3060700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横条"/>
          <p:cNvSpPr/>
          <p:nvPr/>
        </p:nvSpPr>
        <p:spPr>
          <a:xfrm rot="16200000">
            <a:off x="7735725" y="2611723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分点中正文"/>
          <p:cNvSpPr/>
          <p:nvPr/>
        </p:nvSpPr>
        <p:spPr>
          <a:xfrm>
            <a:off x="7313872" y="3142518"/>
            <a:ext cx="30944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45" name="分点中标题"/>
          <p:cNvSpPr/>
          <p:nvPr/>
        </p:nvSpPr>
        <p:spPr>
          <a:xfrm>
            <a:off x="7313872" y="2333894"/>
            <a:ext cx="2339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 to </a:t>
            </a:r>
            <a:r>
              <a:rPr lang="en-US" altLang="zh-CN" sz="2000" b="1" dirty="0" err="1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descripte</a:t>
            </a:r>
            <a:endParaRPr lang="en-US" altLang="zh-CN" sz="2000" b="1" dirty="0">
              <a:gradFill flip="none" rotWithShape="1"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16200000" scaled="1"/>
                <a:tileRect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竖条"/>
          <p:cNvSpPr/>
          <p:nvPr/>
        </p:nvSpPr>
        <p:spPr>
          <a:xfrm>
            <a:off x="8583465" y="901425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横条"/>
          <p:cNvSpPr/>
          <p:nvPr/>
        </p:nvSpPr>
        <p:spPr>
          <a:xfrm rot="16200000">
            <a:off x="9008915" y="452448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分点上正文"/>
          <p:cNvSpPr/>
          <p:nvPr/>
        </p:nvSpPr>
        <p:spPr>
          <a:xfrm>
            <a:off x="8583464" y="981191"/>
            <a:ext cx="3316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43" name="分点上标题"/>
          <p:cNvSpPr/>
          <p:nvPr/>
        </p:nvSpPr>
        <p:spPr>
          <a:xfrm>
            <a:off x="8583465" y="164394"/>
            <a:ext cx="3420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 to </a:t>
            </a:r>
            <a:r>
              <a:rPr lang="en-US" altLang="zh-CN" sz="2000" b="1" dirty="0" err="1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descripte</a:t>
            </a:r>
            <a:endParaRPr lang="en-US" altLang="zh-CN" sz="2000" b="1" dirty="0">
              <a:gradFill flip="none" rotWithShape="1"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16200000" scaled="1"/>
                <a:tileRect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红圆中"/>
          <p:cNvSpPr/>
          <p:nvPr/>
        </p:nvSpPr>
        <p:spPr>
          <a:xfrm>
            <a:off x="5935240" y="2824163"/>
            <a:ext cx="1033741" cy="1033741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竖条"/>
          <p:cNvSpPr/>
          <p:nvPr/>
        </p:nvSpPr>
        <p:spPr>
          <a:xfrm>
            <a:off x="7310275" y="3060700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红圆下"/>
          <p:cNvSpPr/>
          <p:nvPr/>
        </p:nvSpPr>
        <p:spPr>
          <a:xfrm>
            <a:off x="7800556" y="4153778"/>
            <a:ext cx="1657350" cy="1657350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红圆上"/>
          <p:cNvSpPr/>
          <p:nvPr/>
        </p:nvSpPr>
        <p:spPr>
          <a:xfrm>
            <a:off x="7049770" y="467995"/>
            <a:ext cx="1235710" cy="1235710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点缀1"/>
          <p:cNvSpPr/>
          <p:nvPr/>
        </p:nvSpPr>
        <p:spPr>
          <a:xfrm>
            <a:off x="2879725" y="467995"/>
            <a:ext cx="533400" cy="5334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3000">
                <a:schemeClr val="bg1">
                  <a:lumMod val="95000"/>
                </a:schemeClr>
              </a:gs>
              <a:gs pos="69000">
                <a:schemeClr val="bg1">
                  <a:alpha val="50000"/>
                </a:schemeClr>
              </a:gs>
              <a:gs pos="97000">
                <a:schemeClr val="bg1">
                  <a:lumMod val="9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点缀3"/>
          <p:cNvSpPr/>
          <p:nvPr/>
        </p:nvSpPr>
        <p:spPr>
          <a:xfrm>
            <a:off x="11168645" y="2891724"/>
            <a:ext cx="533400" cy="533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3000">
                <a:schemeClr val="bg1">
                  <a:lumMod val="95000"/>
                </a:schemeClr>
              </a:gs>
              <a:gs pos="69000">
                <a:schemeClr val="bg1">
                  <a:alpha val="50000"/>
                </a:schemeClr>
              </a:gs>
              <a:gs pos="97000">
                <a:schemeClr val="bg1">
                  <a:lumMod val="95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点缀5"/>
          <p:cNvSpPr/>
          <p:nvPr/>
        </p:nvSpPr>
        <p:spPr>
          <a:xfrm>
            <a:off x="9535690" y="5911149"/>
            <a:ext cx="533400" cy="533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3000">
                <a:schemeClr val="bg1">
                  <a:lumMod val="95000"/>
                </a:schemeClr>
              </a:gs>
              <a:gs pos="69000">
                <a:schemeClr val="bg1">
                  <a:alpha val="50000"/>
                </a:schemeClr>
              </a:gs>
              <a:gs pos="97000">
                <a:schemeClr val="bg1">
                  <a:lumMod val="95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点缀7"/>
          <p:cNvSpPr/>
          <p:nvPr/>
        </p:nvSpPr>
        <p:spPr>
          <a:xfrm>
            <a:off x="6733756" y="5791200"/>
            <a:ext cx="1066800" cy="10668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3000">
                <a:schemeClr val="bg1">
                  <a:lumMod val="95000"/>
                </a:schemeClr>
              </a:gs>
              <a:gs pos="69000">
                <a:schemeClr val="bg1">
                  <a:alpha val="0"/>
                </a:schemeClr>
              </a:gs>
              <a:gs pos="9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小标题"/>
          <p:cNvSpPr txBox="1"/>
          <p:nvPr/>
        </p:nvSpPr>
        <p:spPr>
          <a:xfrm>
            <a:off x="1936959" y="3237706"/>
            <a:ext cx="194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</a:t>
            </a:r>
          </a:p>
          <a:p>
            <a:pPr algn="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Could be here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4" name="大标题"/>
          <p:cNvSpPr/>
          <p:nvPr/>
        </p:nvSpPr>
        <p:spPr>
          <a:xfrm>
            <a:off x="648200" y="1968985"/>
            <a:ext cx="4584908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r>
              <a:rPr lang="zh-CN" altLang="en-US" sz="80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8000" b="1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</a:p>
          <a:p>
            <a:pPr algn="r"/>
            <a:r>
              <a:rPr lang="en-US" altLang="zh-CN" sz="4400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</a:p>
          <a:p>
            <a:pPr algn="r"/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Just like this</a:t>
            </a:r>
            <a:endParaRPr lang="zh-CN" altLang="en-US" sz="5400" dirty="0">
              <a:gradFill>
                <a:gsLst>
                  <a:gs pos="0">
                    <a:srgbClr val="E03434"/>
                  </a:gs>
                  <a:gs pos="100000">
                    <a:srgbClr val="ED1773"/>
                  </a:gs>
                </a:gsLst>
                <a:path path="circle">
                  <a:fillToRect l="100000" t="100000"/>
                </a:path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94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2043" y="1139687"/>
            <a:ext cx="3298222" cy="4651651"/>
          </a:xfrm>
          <a:custGeom>
            <a:avLst/>
            <a:gdLst>
              <a:gd name="connsiteX0" fmla="*/ 0 w 3298222"/>
              <a:gd name="connsiteY0" fmla="*/ 0 h 4651651"/>
              <a:gd name="connsiteX1" fmla="*/ 3298222 w 3298222"/>
              <a:gd name="connsiteY1" fmla="*/ 0 h 4651651"/>
              <a:gd name="connsiteX2" fmla="*/ 3298222 w 3298222"/>
              <a:gd name="connsiteY2" fmla="*/ 1081200 h 4651651"/>
              <a:gd name="connsiteX3" fmla="*/ 1523548 w 3298222"/>
              <a:gd name="connsiteY3" fmla="*/ 1081200 h 4651651"/>
              <a:gd name="connsiteX4" fmla="*/ 1523548 w 3298222"/>
              <a:gd name="connsiteY4" fmla="*/ 3570450 h 4651651"/>
              <a:gd name="connsiteX5" fmla="*/ 3298222 w 3298222"/>
              <a:gd name="connsiteY5" fmla="*/ 3570450 h 4651651"/>
              <a:gd name="connsiteX6" fmla="*/ 3298222 w 3298222"/>
              <a:gd name="connsiteY6" fmla="*/ 4651651 h 4651651"/>
              <a:gd name="connsiteX7" fmla="*/ 0 w 3298222"/>
              <a:gd name="connsiteY7" fmla="*/ 4651651 h 465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8222" h="4651651">
                <a:moveTo>
                  <a:pt x="0" y="0"/>
                </a:moveTo>
                <a:lnTo>
                  <a:pt x="3298222" y="0"/>
                </a:lnTo>
                <a:lnTo>
                  <a:pt x="3298222" y="1081200"/>
                </a:lnTo>
                <a:lnTo>
                  <a:pt x="1523548" y="1081200"/>
                </a:lnTo>
                <a:lnTo>
                  <a:pt x="1523548" y="3570450"/>
                </a:lnTo>
                <a:lnTo>
                  <a:pt x="3298222" y="3570450"/>
                </a:lnTo>
                <a:lnTo>
                  <a:pt x="3298222" y="4651651"/>
                </a:lnTo>
                <a:lnTo>
                  <a:pt x="0" y="4651651"/>
                </a:lnTo>
                <a:close/>
              </a:path>
            </a:pathLst>
          </a:custGeom>
        </p:spPr>
      </p:pic>
      <p:sp>
        <p:nvSpPr>
          <p:cNvPr id="2" name="标题"/>
          <p:cNvSpPr/>
          <p:nvPr/>
        </p:nvSpPr>
        <p:spPr>
          <a:xfrm>
            <a:off x="2207638" y="3020215"/>
            <a:ext cx="507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</a:t>
            </a:r>
            <a:endParaRPr lang="zh-CN" altLang="en-US" sz="4800" b="1" dirty="0">
              <a:gradFill>
                <a:gsLst>
                  <a:gs pos="0">
                    <a:srgbClr val="E03434"/>
                  </a:gs>
                  <a:gs pos="100000">
                    <a:srgbClr val="ED1773"/>
                  </a:gs>
                </a:gsLst>
                <a:path path="circle">
                  <a:fillToRect l="100000" t="100000"/>
                </a:path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" name="分隔线"/>
          <p:cNvCxnSpPr/>
          <p:nvPr/>
        </p:nvCxnSpPr>
        <p:spPr>
          <a:xfrm>
            <a:off x="2207638" y="3020215"/>
            <a:ext cx="33146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副标题"/>
          <p:cNvSpPr txBox="1"/>
          <p:nvPr/>
        </p:nvSpPr>
        <p:spPr>
          <a:xfrm>
            <a:off x="2207638" y="2477170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sp>
        <p:nvSpPr>
          <p:cNvPr id="6" name="小标题"/>
          <p:cNvSpPr txBox="1"/>
          <p:nvPr/>
        </p:nvSpPr>
        <p:spPr>
          <a:xfrm>
            <a:off x="3807572" y="3851212"/>
            <a:ext cx="194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Could be here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207638" y="3851212"/>
            <a:ext cx="1523548" cy="646331"/>
          </a:xfrm>
          <a:prstGeom prst="parallelogram">
            <a:avLst>
              <a:gd name="adj" fmla="val 432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gradFill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72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endParaRPr lang="zh-CN" altLang="en-US" sz="2800" dirty="0">
              <a:gradFill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72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正文"/>
          <p:cNvSpPr/>
          <p:nvPr/>
        </p:nvSpPr>
        <p:spPr>
          <a:xfrm>
            <a:off x="6096001" y="1030620"/>
            <a:ext cx="51367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Duis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autem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iriure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hendrerit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esse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molestie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illum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feugiat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vero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eros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accumsan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et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iusto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odio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dignissim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qui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blandit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praesent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luptatum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zzril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delenit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augue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duis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feugait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nulla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facilisi</a:t>
            </a:r>
            <a:r>
              <a:rPr lang="en-GB" altLang="zh-CN" sz="11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207638" y="3128963"/>
            <a:ext cx="0" cy="633412"/>
          </a:xfrm>
          <a:prstGeom prst="line">
            <a:avLst/>
          </a:prstGeom>
          <a:ln w="76200">
            <a:gradFill>
              <a:gsLst>
                <a:gs pos="0">
                  <a:srgbClr val="E13F3F"/>
                </a:gs>
                <a:gs pos="100000">
                  <a:srgbClr val="F03C8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44700" y="2920833"/>
            <a:ext cx="200055" cy="20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916921" y="5036902"/>
            <a:ext cx="1235942" cy="1161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577649" y="4265666"/>
            <a:ext cx="1957243" cy="1161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03530" y="3508463"/>
            <a:ext cx="2429246" cy="2282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8118255" y="5617638"/>
            <a:ext cx="531327" cy="317045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317409" y="4073619"/>
            <a:ext cx="1401488" cy="1152563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底部黑圆1"/>
          <p:cNvGrpSpPr>
            <a:grpSpLocks noChangeAspect="1"/>
          </p:cNvGrpSpPr>
          <p:nvPr/>
        </p:nvGrpSpPr>
        <p:grpSpPr bwMode="auto">
          <a:xfrm>
            <a:off x="7309476" y="4607596"/>
            <a:ext cx="493589" cy="477613"/>
            <a:chOff x="4535" y="2968"/>
            <a:chExt cx="587" cy="568"/>
          </a:xfrm>
          <a:gradFill>
            <a:gsLst>
              <a:gs pos="0">
                <a:srgbClr val="E03434"/>
              </a:gs>
              <a:gs pos="100000">
                <a:srgbClr val="F03C89"/>
              </a:gs>
            </a:gsLst>
            <a:path path="circle">
              <a:fillToRect l="100000" t="100000"/>
            </a:path>
          </a:gradFill>
        </p:grpSpPr>
        <p:sp>
          <p:nvSpPr>
            <p:cNvPr id="27" name="底部黑圆"/>
            <p:cNvSpPr>
              <a:spLocks/>
            </p:cNvSpPr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底部黑圆"/>
            <p:cNvSpPr>
              <a:spLocks/>
            </p:cNvSpPr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底部黑圆"/>
            <p:cNvSpPr>
              <a:spLocks/>
            </p:cNvSpPr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底部黑圆"/>
            <p:cNvSpPr>
              <a:spLocks/>
            </p:cNvSpPr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底部黑圆"/>
            <p:cNvSpPr>
              <a:spLocks/>
            </p:cNvSpPr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底部黑圆"/>
            <p:cNvSpPr>
              <a:spLocks/>
            </p:cNvSpPr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底部黑圆"/>
            <p:cNvSpPr>
              <a:spLocks/>
            </p:cNvSpPr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43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灰框背景（中间）"/>
          <p:cNvSpPr/>
          <p:nvPr/>
        </p:nvSpPr>
        <p:spPr>
          <a:xfrm>
            <a:off x="4865817" y="2076450"/>
            <a:ext cx="2460366" cy="31877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灰框背景（左边）"/>
          <p:cNvSpPr/>
          <p:nvPr/>
        </p:nvSpPr>
        <p:spPr>
          <a:xfrm>
            <a:off x="1694781" y="2076449"/>
            <a:ext cx="2460367" cy="318770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灰框背景（右边）"/>
          <p:cNvSpPr/>
          <p:nvPr/>
        </p:nvSpPr>
        <p:spPr>
          <a:xfrm>
            <a:off x="8036852" y="2076450"/>
            <a:ext cx="2460367" cy="318770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大标题"/>
          <p:cNvSpPr txBox="1"/>
          <p:nvPr/>
        </p:nvSpPr>
        <p:spPr>
          <a:xfrm>
            <a:off x="685800" y="514458"/>
            <a:ext cx="1045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Something</a:t>
            </a:r>
            <a:r>
              <a: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here</a:t>
            </a:r>
            <a:endParaRPr lang="zh-CN" altLang="en-US" sz="5400" dirty="0">
              <a:gradFill>
                <a:gsLst>
                  <a:gs pos="0">
                    <a:srgbClr val="E13F3F"/>
                  </a:gs>
                  <a:gs pos="100000">
                    <a:srgbClr val="F03C89"/>
                  </a:gs>
                </a:gsLst>
                <a:lin ang="162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副标题"/>
          <p:cNvSpPr txBox="1"/>
          <p:nvPr/>
        </p:nvSpPr>
        <p:spPr>
          <a:xfrm>
            <a:off x="3625625" y="1437788"/>
            <a:ext cx="45724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 here is subtitle, make it small just like this.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下方文字"/>
          <p:cNvSpPr/>
          <p:nvPr/>
        </p:nvSpPr>
        <p:spPr>
          <a:xfrm>
            <a:off x="3143250" y="5601321"/>
            <a:ext cx="59055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ex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commodo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consequat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3" name="竖条"/>
          <p:cNvSpPr/>
          <p:nvPr/>
        </p:nvSpPr>
        <p:spPr>
          <a:xfrm>
            <a:off x="8251825" y="2814262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横条"/>
          <p:cNvSpPr/>
          <p:nvPr/>
        </p:nvSpPr>
        <p:spPr>
          <a:xfrm rot="16200000">
            <a:off x="8677275" y="2365285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分点右边正文"/>
          <p:cNvSpPr/>
          <p:nvPr/>
        </p:nvSpPr>
        <p:spPr>
          <a:xfrm>
            <a:off x="8251825" y="2870680"/>
            <a:ext cx="18097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2" name="分点右边标题"/>
          <p:cNvSpPr/>
          <p:nvPr/>
        </p:nvSpPr>
        <p:spPr>
          <a:xfrm>
            <a:off x="8251824" y="2339825"/>
            <a:ext cx="2035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</a:t>
            </a:r>
          </a:p>
        </p:txBody>
      </p:sp>
      <p:sp>
        <p:nvSpPr>
          <p:cNvPr id="26" name="分点3"/>
          <p:cNvSpPr/>
          <p:nvPr/>
        </p:nvSpPr>
        <p:spPr>
          <a:xfrm>
            <a:off x="7737214" y="1936746"/>
            <a:ext cx="434975" cy="434975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竖条"/>
          <p:cNvSpPr/>
          <p:nvPr/>
        </p:nvSpPr>
        <p:spPr>
          <a:xfrm>
            <a:off x="5200650" y="2814262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横条"/>
          <p:cNvSpPr/>
          <p:nvPr/>
        </p:nvSpPr>
        <p:spPr>
          <a:xfrm rot="16200000">
            <a:off x="5626100" y="2365285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分点中间正文"/>
          <p:cNvSpPr/>
          <p:nvPr/>
        </p:nvSpPr>
        <p:spPr>
          <a:xfrm>
            <a:off x="5200650" y="2870680"/>
            <a:ext cx="18097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6" name="分点中间标题"/>
          <p:cNvSpPr/>
          <p:nvPr/>
        </p:nvSpPr>
        <p:spPr>
          <a:xfrm>
            <a:off x="5200649" y="2339825"/>
            <a:ext cx="2125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</a:t>
            </a:r>
          </a:p>
        </p:txBody>
      </p:sp>
      <p:sp>
        <p:nvSpPr>
          <p:cNvPr id="25" name="分点2"/>
          <p:cNvSpPr/>
          <p:nvPr/>
        </p:nvSpPr>
        <p:spPr>
          <a:xfrm>
            <a:off x="4689135" y="1936746"/>
            <a:ext cx="434975" cy="434975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竖条"/>
          <p:cNvSpPr/>
          <p:nvPr/>
        </p:nvSpPr>
        <p:spPr>
          <a:xfrm>
            <a:off x="2136775" y="2814261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横条"/>
          <p:cNvSpPr/>
          <p:nvPr/>
        </p:nvSpPr>
        <p:spPr>
          <a:xfrm rot="16200000">
            <a:off x="2562225" y="2365284"/>
            <a:ext cx="50800" cy="901700"/>
          </a:xfrm>
          <a:prstGeom prst="rect">
            <a:avLst/>
          </a:prstGeom>
          <a:gradFill flip="none" rotWithShape="1"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分点左边正文"/>
          <p:cNvSpPr/>
          <p:nvPr/>
        </p:nvSpPr>
        <p:spPr>
          <a:xfrm>
            <a:off x="2136775" y="2870679"/>
            <a:ext cx="18097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nostrud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exerci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ullamcorper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suscipit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lobortis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nisl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aliquip</a:t>
            </a:r>
            <a:r>
              <a:rPr lang="en-GB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20" name="分点左边标题"/>
          <p:cNvSpPr/>
          <p:nvPr/>
        </p:nvSpPr>
        <p:spPr>
          <a:xfrm>
            <a:off x="2136774" y="2339824"/>
            <a:ext cx="215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 here</a:t>
            </a:r>
          </a:p>
        </p:txBody>
      </p:sp>
      <p:sp>
        <p:nvSpPr>
          <p:cNvPr id="24" name="分点1"/>
          <p:cNvSpPr/>
          <p:nvPr/>
        </p:nvSpPr>
        <p:spPr>
          <a:xfrm>
            <a:off x="1665833" y="1936746"/>
            <a:ext cx="434975" cy="434975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11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8714851" y="491446"/>
            <a:ext cx="1345376" cy="13453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正文"/>
          <p:cNvSpPr/>
          <p:nvPr/>
        </p:nvSpPr>
        <p:spPr>
          <a:xfrm>
            <a:off x="5312229" y="2885160"/>
            <a:ext cx="50796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wisi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enim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ad minim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veniam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</a:p>
        </p:txBody>
      </p:sp>
      <p:sp>
        <p:nvSpPr>
          <p:cNvPr id="39" name="椭圆 38"/>
          <p:cNvSpPr/>
          <p:nvPr/>
        </p:nvSpPr>
        <p:spPr>
          <a:xfrm>
            <a:off x="10784642" y="5433805"/>
            <a:ext cx="540000" cy="540000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784642" y="3959428"/>
            <a:ext cx="540000" cy="540000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0784642" y="2485051"/>
            <a:ext cx="540000" cy="540000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10091" y="461788"/>
            <a:ext cx="5073118" cy="1374042"/>
            <a:chOff x="3310091" y="461788"/>
            <a:chExt cx="5073118" cy="1374042"/>
          </a:xfrm>
        </p:grpSpPr>
        <p:sp>
          <p:nvSpPr>
            <p:cNvPr id="49" name="标题"/>
            <p:cNvSpPr/>
            <p:nvPr/>
          </p:nvSpPr>
          <p:spPr>
            <a:xfrm>
              <a:off x="3310091" y="1004833"/>
              <a:ext cx="50731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gradFill>
                    <a:gsLst>
                      <a:gs pos="0">
                        <a:srgbClr val="E03434"/>
                      </a:gs>
                      <a:gs pos="100000">
                        <a:srgbClr val="ED1773"/>
                      </a:gs>
                    </a:gsLst>
                    <a:path path="circle">
                      <a:fillToRect l="100000" t="100000"/>
                    </a:path>
                  </a:gra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KEYWORDS HERE</a:t>
              </a:r>
              <a:endParaRPr lang="zh-CN" altLang="en-US" sz="4800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50" name="分隔线"/>
            <p:cNvCxnSpPr/>
            <p:nvPr/>
          </p:nvCxnSpPr>
          <p:spPr>
            <a:xfrm>
              <a:off x="5068573" y="1004833"/>
              <a:ext cx="3314636" cy="0"/>
            </a:xfrm>
            <a:prstGeom prst="line">
              <a:avLst/>
            </a:prstGeom>
            <a:ln w="38100">
              <a:gradFill>
                <a:gsLst>
                  <a:gs pos="0">
                    <a:srgbClr val="F03C89"/>
                  </a:gs>
                  <a:gs pos="100000">
                    <a:srgbClr val="E13F3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副标题"/>
            <p:cNvSpPr txBox="1"/>
            <p:nvPr/>
          </p:nvSpPr>
          <p:spPr>
            <a:xfrm>
              <a:off x="5068573" y="461788"/>
              <a:ext cx="331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SOMETHING HERE TOO</a:t>
              </a:r>
            </a:p>
          </p:txBody>
        </p:sp>
      </p:grpSp>
      <p:sp>
        <p:nvSpPr>
          <p:cNvPr id="52" name="分点上标题"/>
          <p:cNvSpPr/>
          <p:nvPr/>
        </p:nvSpPr>
        <p:spPr>
          <a:xfrm>
            <a:off x="8414332" y="3885434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53" name="分点上标题"/>
          <p:cNvSpPr/>
          <p:nvPr/>
        </p:nvSpPr>
        <p:spPr>
          <a:xfrm>
            <a:off x="8414332" y="2485051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54" name="分点上标题"/>
          <p:cNvSpPr/>
          <p:nvPr/>
        </p:nvSpPr>
        <p:spPr>
          <a:xfrm>
            <a:off x="8414332" y="5433805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gradFill flip="none" rotWithShape="1">
                  <a:gsLst>
                    <a:gs pos="0">
                      <a:srgbClr val="F03C89"/>
                    </a:gs>
                    <a:gs pos="100000">
                      <a:srgbClr val="E13F3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20" name="正文"/>
          <p:cNvSpPr/>
          <p:nvPr/>
        </p:nvSpPr>
        <p:spPr>
          <a:xfrm>
            <a:off x="7039429" y="4285544"/>
            <a:ext cx="33524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endParaRPr lang="en-GB" altLang="zh-CN" sz="1100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正文"/>
          <p:cNvSpPr/>
          <p:nvPr/>
        </p:nvSpPr>
        <p:spPr>
          <a:xfrm>
            <a:off x="6557697" y="5833915"/>
            <a:ext cx="38341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8750" t="24637" r="28750" b="38812"/>
          <a:stretch/>
        </p:blipFill>
        <p:spPr>
          <a:xfrm>
            <a:off x="10382449" y="491446"/>
            <a:ext cx="1344386" cy="1344384"/>
          </a:xfrm>
          <a:prstGeom prst="rect">
            <a:avLst/>
          </a:prstGeom>
        </p:spPr>
      </p:pic>
      <p:sp>
        <p:nvSpPr>
          <p:cNvPr id="34" name="平行四边形 33"/>
          <p:cNvSpPr/>
          <p:nvPr/>
        </p:nvSpPr>
        <p:spPr>
          <a:xfrm rot="17042282" flipV="1">
            <a:off x="-328367" y="5949471"/>
            <a:ext cx="1643981" cy="379222"/>
          </a:xfrm>
          <a:prstGeom prst="parallelogram">
            <a:avLst>
              <a:gd name="adj" fmla="val 2472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 rot="17042282" flipV="1">
            <a:off x="506708" y="5399690"/>
            <a:ext cx="2776831" cy="379222"/>
          </a:xfrm>
          <a:prstGeom prst="parallelogram">
            <a:avLst>
              <a:gd name="adj" fmla="val 2472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 rot="17042282" flipV="1">
            <a:off x="1296536" y="4784673"/>
            <a:ext cx="4044727" cy="379222"/>
          </a:xfrm>
          <a:prstGeom prst="parallelogram">
            <a:avLst>
              <a:gd name="adj" fmla="val 24726"/>
            </a:avLst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7042282" flipV="1">
            <a:off x="3317328" y="5746302"/>
            <a:ext cx="2062264" cy="379222"/>
          </a:xfrm>
          <a:prstGeom prst="parallelogram">
            <a:avLst>
              <a:gd name="adj" fmla="val 2472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7"/>
          <p:cNvSpPr/>
          <p:nvPr/>
        </p:nvSpPr>
        <p:spPr>
          <a:xfrm rot="17042282" flipV="1">
            <a:off x="4903468" y="6151220"/>
            <a:ext cx="1227498" cy="379222"/>
          </a:xfrm>
          <a:prstGeom prst="parallelogram">
            <a:avLst>
              <a:gd name="adj" fmla="val 2472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428001" y="2381549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9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50</a:t>
            </a:r>
            <a:r>
              <a:rPr lang="en-US" altLang="zh-CN" sz="800" dirty="0">
                <a:solidFill>
                  <a:schemeClr val="tx1"/>
                </a:solidFill>
              </a:rPr>
              <a:t>%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9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巨大单引号（第三层）"/>
          <p:cNvSpPr/>
          <p:nvPr/>
        </p:nvSpPr>
        <p:spPr>
          <a:xfrm>
            <a:off x="10477500" y="289301"/>
            <a:ext cx="1344088" cy="3024197"/>
          </a:xfrm>
          <a:custGeom>
            <a:avLst/>
            <a:gdLst/>
            <a:ahLst/>
            <a:cxnLst/>
            <a:rect l="l" t="t" r="r" b="b"/>
            <a:pathLst>
              <a:path w="1587103" h="3570982">
                <a:moveTo>
                  <a:pt x="0" y="0"/>
                </a:moveTo>
                <a:lnTo>
                  <a:pt x="1587103" y="0"/>
                </a:lnTo>
                <a:lnTo>
                  <a:pt x="1587103" y="1835088"/>
                </a:lnTo>
                <a:cubicBezTo>
                  <a:pt x="1520974" y="2727833"/>
                  <a:pt x="1025004" y="3306465"/>
                  <a:pt x="99194" y="3570982"/>
                </a:cubicBezTo>
                <a:lnTo>
                  <a:pt x="99194" y="2926221"/>
                </a:lnTo>
                <a:cubicBezTo>
                  <a:pt x="562098" y="2793962"/>
                  <a:pt x="810084" y="2397187"/>
                  <a:pt x="843148" y="1735894"/>
                </a:cubicBezTo>
                <a:lnTo>
                  <a:pt x="0" y="17358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巨大单引号（第二层）"/>
          <p:cNvSpPr/>
          <p:nvPr/>
        </p:nvSpPr>
        <p:spPr>
          <a:xfrm>
            <a:off x="10477500" y="289301"/>
            <a:ext cx="1344088" cy="3024197"/>
          </a:xfrm>
          <a:custGeom>
            <a:avLst/>
            <a:gdLst/>
            <a:ahLst/>
            <a:cxnLst/>
            <a:rect l="l" t="t" r="r" b="b"/>
            <a:pathLst>
              <a:path w="1587103" h="3570982">
                <a:moveTo>
                  <a:pt x="0" y="0"/>
                </a:moveTo>
                <a:lnTo>
                  <a:pt x="1587103" y="0"/>
                </a:lnTo>
                <a:lnTo>
                  <a:pt x="1587103" y="1835088"/>
                </a:lnTo>
                <a:cubicBezTo>
                  <a:pt x="1520974" y="2727833"/>
                  <a:pt x="1025004" y="3306465"/>
                  <a:pt x="99194" y="3570982"/>
                </a:cubicBezTo>
                <a:lnTo>
                  <a:pt x="99194" y="2926221"/>
                </a:lnTo>
                <a:cubicBezTo>
                  <a:pt x="562098" y="2793962"/>
                  <a:pt x="810084" y="2397187"/>
                  <a:pt x="843148" y="1735894"/>
                </a:cubicBezTo>
                <a:lnTo>
                  <a:pt x="0" y="17358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巨大单引号（第一层）"/>
          <p:cNvSpPr/>
          <p:nvPr/>
        </p:nvSpPr>
        <p:spPr>
          <a:xfrm>
            <a:off x="10477500" y="289301"/>
            <a:ext cx="1344088" cy="3024197"/>
          </a:xfrm>
          <a:custGeom>
            <a:avLst/>
            <a:gdLst/>
            <a:ahLst/>
            <a:cxnLst/>
            <a:rect l="l" t="t" r="r" b="b"/>
            <a:pathLst>
              <a:path w="1587103" h="3570982">
                <a:moveTo>
                  <a:pt x="0" y="0"/>
                </a:moveTo>
                <a:lnTo>
                  <a:pt x="1587103" y="0"/>
                </a:lnTo>
                <a:lnTo>
                  <a:pt x="1587103" y="1835088"/>
                </a:lnTo>
                <a:cubicBezTo>
                  <a:pt x="1520974" y="2727833"/>
                  <a:pt x="1025004" y="3306465"/>
                  <a:pt x="99194" y="3570982"/>
                </a:cubicBezTo>
                <a:lnTo>
                  <a:pt x="99194" y="2926221"/>
                </a:lnTo>
                <a:cubicBezTo>
                  <a:pt x="562098" y="2793962"/>
                  <a:pt x="810084" y="2397187"/>
                  <a:pt x="843148" y="1735894"/>
                </a:cubicBezTo>
                <a:lnTo>
                  <a:pt x="0" y="17358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小引号"/>
          <p:cNvSpPr txBox="1"/>
          <p:nvPr/>
        </p:nvSpPr>
        <p:spPr>
          <a:xfrm>
            <a:off x="2700995" y="-804896"/>
            <a:ext cx="386516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</a:t>
            </a:r>
            <a:endParaRPr lang="zh-CN" altLang="en-US" sz="287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2" name="闪光（第三）"/>
          <p:cNvGrpSpPr/>
          <p:nvPr/>
        </p:nvGrpSpPr>
        <p:grpSpPr>
          <a:xfrm rot="5762488">
            <a:off x="10265596" y="3695098"/>
            <a:ext cx="164735" cy="345252"/>
            <a:chOff x="5956417" y="3056523"/>
            <a:chExt cx="292634" cy="613302"/>
          </a:xfrm>
        </p:grpSpPr>
        <p:cxnSp>
          <p:nvCxnSpPr>
            <p:cNvPr id="53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闪光（第二）"/>
          <p:cNvGrpSpPr/>
          <p:nvPr/>
        </p:nvGrpSpPr>
        <p:grpSpPr>
          <a:xfrm rot="5762488">
            <a:off x="10265596" y="3695098"/>
            <a:ext cx="164735" cy="345252"/>
            <a:chOff x="5956417" y="3056523"/>
            <a:chExt cx="292634" cy="613302"/>
          </a:xfrm>
        </p:grpSpPr>
        <p:cxnSp>
          <p:nvCxnSpPr>
            <p:cNvPr id="47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闪光（第一）"/>
          <p:cNvGrpSpPr/>
          <p:nvPr/>
        </p:nvGrpSpPr>
        <p:grpSpPr>
          <a:xfrm rot="5762488">
            <a:off x="10265596" y="3695098"/>
            <a:ext cx="164735" cy="345252"/>
            <a:chOff x="5956417" y="3056523"/>
            <a:chExt cx="292634" cy="613302"/>
          </a:xfrm>
        </p:grpSpPr>
        <p:cxnSp>
          <p:nvCxnSpPr>
            <p:cNvPr id="41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底部椭圆3"/>
          <p:cNvSpPr/>
          <p:nvPr/>
        </p:nvSpPr>
        <p:spPr>
          <a:xfrm>
            <a:off x="9815707" y="5686181"/>
            <a:ext cx="800099" cy="800099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底部椭圆2"/>
          <p:cNvSpPr/>
          <p:nvPr/>
        </p:nvSpPr>
        <p:spPr>
          <a:xfrm>
            <a:off x="9815707" y="4746063"/>
            <a:ext cx="800099" cy="800099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底部椭圆1"/>
          <p:cNvSpPr/>
          <p:nvPr/>
        </p:nvSpPr>
        <p:spPr>
          <a:xfrm>
            <a:off x="9815707" y="3766620"/>
            <a:ext cx="800099" cy="800099"/>
          </a:xfrm>
          <a:prstGeom prst="ellipse">
            <a:avLst/>
          </a:prstGeom>
          <a:gradFill>
            <a:gsLst>
              <a:gs pos="0">
                <a:srgbClr val="F03C89"/>
              </a:gs>
              <a:gs pos="100000">
                <a:srgbClr val="E13F3F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分点下正文"/>
          <p:cNvSpPr/>
          <p:nvPr/>
        </p:nvSpPr>
        <p:spPr>
          <a:xfrm>
            <a:off x="5881281" y="3820786"/>
            <a:ext cx="378400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60" name="分点下正文"/>
          <p:cNvSpPr/>
          <p:nvPr/>
        </p:nvSpPr>
        <p:spPr>
          <a:xfrm>
            <a:off x="5881281" y="4846030"/>
            <a:ext cx="378400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61" name="分点下正文"/>
          <p:cNvSpPr/>
          <p:nvPr/>
        </p:nvSpPr>
        <p:spPr>
          <a:xfrm>
            <a:off x="5881281" y="5786148"/>
            <a:ext cx="378400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37" name="标题"/>
          <p:cNvSpPr/>
          <p:nvPr/>
        </p:nvSpPr>
        <p:spPr>
          <a:xfrm>
            <a:off x="6350648" y="1173804"/>
            <a:ext cx="3510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KEYWORDS</a:t>
            </a:r>
          </a:p>
          <a:p>
            <a:r>
              <a:rPr lang="en-US" altLang="zh-CN" sz="4800" b="1" i="1" dirty="0">
                <a:gradFill>
                  <a:gsLst>
                    <a:gs pos="0">
                      <a:srgbClr val="E03434"/>
                    </a:gs>
                    <a:gs pos="100000">
                      <a:srgbClr val="ED1773"/>
                    </a:gs>
                  </a:gsLst>
                  <a:path path="circle">
                    <a:fillToRect l="100000" t="100000"/>
                  </a:path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4800" i="1" dirty="0">
              <a:gradFill>
                <a:gsLst>
                  <a:gs pos="0">
                    <a:srgbClr val="E03434"/>
                  </a:gs>
                  <a:gs pos="100000">
                    <a:srgbClr val="ED1773"/>
                  </a:gs>
                </a:gsLst>
                <a:path path="circle">
                  <a:fillToRect l="100000" t="100000"/>
                </a:path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2" name="分隔线"/>
          <p:cNvCxnSpPr/>
          <p:nvPr/>
        </p:nvCxnSpPr>
        <p:spPr>
          <a:xfrm>
            <a:off x="6452248" y="1173804"/>
            <a:ext cx="3314636" cy="0"/>
          </a:xfrm>
          <a:prstGeom prst="line">
            <a:avLst/>
          </a:prstGeom>
          <a:ln w="38100">
            <a:gradFill>
              <a:gsLst>
                <a:gs pos="0">
                  <a:srgbClr val="F03C89"/>
                </a:gs>
                <a:gs pos="100000">
                  <a:srgbClr val="E13F3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副标题"/>
          <p:cNvSpPr txBox="1"/>
          <p:nvPr/>
        </p:nvSpPr>
        <p:spPr>
          <a:xfrm>
            <a:off x="6350648" y="630759"/>
            <a:ext cx="33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HERE TOO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/>
        </p:blipFill>
        <p:spPr>
          <a:xfrm>
            <a:off x="607116" y="3034686"/>
            <a:ext cx="1692406" cy="23530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5" r="9063"/>
          <a:stretch/>
        </p:blipFill>
        <p:spPr>
          <a:xfrm>
            <a:off x="785263" y="3273108"/>
            <a:ext cx="1315323" cy="17983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/>
        </p:blipFill>
        <p:spPr>
          <a:xfrm>
            <a:off x="1453319" y="2217586"/>
            <a:ext cx="3903597" cy="31472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/>
        </p:blipFill>
        <p:spPr>
          <a:xfrm>
            <a:off x="1646313" y="2490106"/>
            <a:ext cx="3468114" cy="1950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/>
        </p:blipFill>
        <p:spPr>
          <a:xfrm>
            <a:off x="4161010" y="3869326"/>
            <a:ext cx="779398" cy="14678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9" r="25824"/>
          <a:stretch/>
        </p:blipFill>
        <p:spPr>
          <a:xfrm>
            <a:off x="4269049" y="4088420"/>
            <a:ext cx="575269" cy="10319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Microsoft Office PowerPoint</Application>
  <PresentationFormat>宽屏</PresentationFormat>
  <Paragraphs>144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华文细黑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2016-11-30T15:07:51Z</dcterms:created>
  <dcterms:modified xsi:type="dcterms:W3CDTF">2016-11-30T15:08:31Z</dcterms:modified>
</cp:coreProperties>
</file>